
<file path=[Content_Types].xml><?xml version="1.0" encoding="utf-8"?>
<Types xmlns="http://schemas.openxmlformats.org/package/2006/content-types">
  <Default Extension="fntdata" ContentType="application/x-fontdata"/>
  <Default Extension="jpe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71" r:id="rId6"/>
    <p:sldId id="272" r:id="rId7"/>
    <p:sldId id="273" r:id="rId8"/>
    <p:sldId id="274" r:id="rId9"/>
    <p:sldId id="275" r:id="rId10"/>
    <p:sldId id="276" r:id="rId11"/>
    <p:sldId id="277" r:id="rId12"/>
    <p:sldId id="303" r:id="rId13"/>
  </p:sldIdLst>
  <p:sldSz cx="18288000" cy="10287000"/>
  <p:notesSz cx="6858000" cy="9144000"/>
  <p:embeddedFontLst>
    <p:embeddedFont>
      <p:font typeface="Anton" pitchFamily="2" charset="77"/>
      <p:regular r:id="rId15"/>
    </p:embeddedFont>
    <p:embeddedFont>
      <p:font typeface="Anton Italics" pitchFamily="2" charset="77"/>
      <p:regular r:id="rId16"/>
      <p:italic r:id="rId17"/>
    </p:embeddedFont>
    <p:embeddedFont>
      <p:font typeface="Poppins" pitchFamily="2" charset="77"/>
      <p:regular r:id="rId18"/>
      <p:bold r:id="rId19"/>
      <p:italic r:id="rId20"/>
      <p:bold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autoAdjust="0"/>
    <p:restoredTop sz="94609" autoAdjust="0"/>
  </p:normalViewPr>
  <p:slideViewPr>
    <p:cSldViewPr>
      <p:cViewPr varScale="1">
        <p:scale>
          <a:sx n="74" d="100"/>
          <a:sy n="74" d="100"/>
        </p:scale>
        <p:origin x="704"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19.11.2024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Good afternoon, everyone. Let’s talk basketball—a sport that’s not just about hoops and scoring points but also about teamwork, growth, and chasing dreams. Today, I’m here to share the stories behind three incredible brands that are making waves in the basketball community and how we can take their efforts to the next level with an exciting new campaign.</a:t>
            </a:r>
          </a:p>
          <a:p>
            <a:r>
              <a:rPr lang="en-US"/>
              <a:t>Before we dive into the Champions of Tomorrow campaign, let’s get to know the brands that are the heart of this initiative.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 further enhance accessibility and management, we propose launching a unified website and social media handles under the Champions of Tomorrow name. This platform will serve as a centralized hub for updates, event registrations, athlete profiles, and engaging content, ensuring a seamless and user-friendly experience for athletes, parents, and fans alike.</a:t>
            </a:r>
          </a:p>
          <a:p>
            <a:endParaRPr lang="en-US"/>
          </a:p>
          <a:p>
            <a:r>
              <a:rPr lang="en-US"/>
              <a:t>Now, I’ll hand it over to [Sally], who will walk us through the potential revenue growth opportunities this campaign unlocks and the data supporting those insights.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Kicking things off with Basketball Stars. Positioned as a premier platform, it helps basketball players at every skill level elevate their game to the next one. Through skill development, advanced training, and a strong sense of community, Basketball Stars connects players, coaches, and fans who share a passion for the sport.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Next, we have Fast Break Kids, which focuses on the youngest athletes. They offer multi-sport and recreational activities for kids in the Tri-State Area, introducing them to the fundamentals of sports in a way that’s fun and engaging. The brand builds not just athletic skills but also confidence, teamwork, and a love for staying active.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Finally, Team Hustle NYC is all about empowering girls through basketball. It’s more than just a sports program—it’s a platform where young female athletes develop their self-confidence, leadership skills, and athletic potential through rigorous training and competitive play.</a:t>
            </a:r>
          </a:p>
          <a:p>
            <a:r>
              <a:rPr lang="en-US"/>
              <a:t>Together, these brands are shaping the future of basketball, one dribble at a time.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Thank you, Krishna, for that insightful audit. Now that we’ve seen how these brands are already making an impact, let’s explore how the Champions of Tomorrow campaign can take their efforts to new heights.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first part of our campaign, Stars in the Making, focuses on young athletes who show exceptional promise. This initiative provides them with opportunities to refine their skills through competitive showcases and skill-building camps, where they’ll also have access to mentorship from professional players and elite coaches. The goal is to help these rising stars shine brighter on the court and reach their full potential. Using platforms like Instagram and YouTube, we’ll showcase their journeys through highlight reels, tutorials, and mini-documentaries, while Facebook will keep parents updated on their progress.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Next, we have Little Champs, Big Dreams, which is all about introducing the magic of basketball to kids aged 6-10. This sub-campaign focuses on creating a fun and supportive environment where children can build foundational skills while gaining confidence and a love for the game. Through exciting mini-camps and family-friendly skill challenges, we’ll inspire these young athletes to dream big while starting small. TikTok will be a key platform for sharing playful challenges and fun moments, while Instagram will highlight vibrant, kid-focused visuals to connect with both kids and their families.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Finally, Girls with Grit is dedicated to empowering young female athletes by fostering strength, determination, and teamwork. Through basketball clinics led by accomplished female athletes, we’ll offer mentorship and motivational workshops that show these girls the power of grit and resilience.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campaign will use Instagram for storytelling, TikTok for dynamic and inspiring clips, and YouTube for in-depth profiles of players as they navigate their basketball journeys.</a:t>
            </a:r>
          </a:p>
          <a:p>
            <a:r>
              <a:rPr lang="en-US"/>
              <a:t>Together, these sub-campaigns create a cohesive movement under Champions of Tomorrow, each addressing a specific audience while sharing a common mission: to inspire, empower, and nurture the next generation of basketball champions.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11/19/24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7.xml"/><Relationship Id="rId7" Type="http://schemas.openxmlformats.org/officeDocument/2006/relationships/image" Target="../media/image3.png"/><Relationship Id="rId2" Type="http://schemas.microsoft.com/office/2007/relationships/media" Target="../media/media1.m4a"/><Relationship Id="rId1" Type="http://schemas.openxmlformats.org/officeDocument/2006/relationships/audio" Target="NULL" TargetMode="Externa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e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6.sv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jpe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jpeg"/><Relationship Id="rId7"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jpe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 Id="rId9" Type="http://schemas.openxmlformats.org/officeDocument/2006/relationships/image" Target="../media/image24.jpeg"/></Relationships>
</file>

<file path=ppt/slides/_rels/slide8.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slideLayout" Target="../slideLayouts/slideLayout7.xml"/><Relationship Id="rId7" Type="http://schemas.openxmlformats.org/officeDocument/2006/relationships/image" Target="../media/image26.jpeg"/><Relationship Id="rId12" Type="http://schemas.openxmlformats.org/officeDocument/2006/relationships/image" Target="../media/image6.sv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5.jpeg"/><Relationship Id="rId11" Type="http://schemas.openxmlformats.org/officeDocument/2006/relationships/image" Target="../media/image5.png"/><Relationship Id="rId5" Type="http://schemas.openxmlformats.org/officeDocument/2006/relationships/image" Target="../media/image18.jpeg"/><Relationship Id="rId10" Type="http://schemas.openxmlformats.org/officeDocument/2006/relationships/image" Target="../media/image29.jpeg"/><Relationship Id="rId4" Type="http://schemas.openxmlformats.org/officeDocument/2006/relationships/notesSlide" Target="../notesSlides/notesSlide7.xml"/><Relationship Id="rId9" Type="http://schemas.openxmlformats.org/officeDocument/2006/relationships/image" Target="../media/image28.jpeg"/></Relationships>
</file>

<file path=ppt/slides/_rels/slide9.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slideLayout" Target="../slideLayouts/slideLayout7.xml"/><Relationship Id="rId7" Type="http://schemas.openxmlformats.org/officeDocument/2006/relationships/image" Target="../media/image6.svg"/><Relationship Id="rId12" Type="http://schemas.openxmlformats.org/officeDocument/2006/relationships/image" Target="../media/image34.jpe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5.png"/><Relationship Id="rId11" Type="http://schemas.openxmlformats.org/officeDocument/2006/relationships/image" Target="../media/image33.jpeg"/><Relationship Id="rId5" Type="http://schemas.openxmlformats.org/officeDocument/2006/relationships/image" Target="../media/image18.jpeg"/><Relationship Id="rId10" Type="http://schemas.openxmlformats.org/officeDocument/2006/relationships/image" Target="../media/image32.jpeg"/><Relationship Id="rId4" Type="http://schemas.openxmlformats.org/officeDocument/2006/relationships/notesSlide" Target="../notesSlides/notesSlide8.xml"/><Relationship Id="rId9" Type="http://schemas.openxmlformats.org/officeDocument/2006/relationships/image" Target="../media/image3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stretch>
              <a:fillRect t="-9222" b="-9222"/>
            </a:stretch>
          </a:blipFill>
        </p:spPr>
        <p:txBody>
          <a:bodyPr/>
          <a:lstStyle/>
          <a:p>
            <a:endParaRPr lang="en-US"/>
          </a:p>
        </p:txBody>
      </p:sp>
      <p:grpSp>
        <p:nvGrpSpPr>
          <p:cNvPr id="3" name="Group 3"/>
          <p:cNvGrpSpPr/>
          <p:nvPr/>
        </p:nvGrpSpPr>
        <p:grpSpPr>
          <a:xfrm>
            <a:off x="13559367" y="-2094210"/>
            <a:ext cx="3976178" cy="10781843"/>
            <a:chOff x="0" y="0"/>
            <a:chExt cx="472130" cy="1280233"/>
          </a:xfrm>
        </p:grpSpPr>
        <p:sp>
          <p:nvSpPr>
            <p:cNvPr id="4" name="Freeform 4"/>
            <p:cNvSpPr/>
            <p:nvPr/>
          </p:nvSpPr>
          <p:spPr>
            <a:xfrm>
              <a:off x="0" y="0"/>
              <a:ext cx="472130" cy="1280233"/>
            </a:xfrm>
            <a:custGeom>
              <a:avLst/>
              <a:gdLst/>
              <a:ahLst/>
              <a:cxnLst/>
              <a:rect l="l" t="t" r="r" b="b"/>
              <a:pathLst>
                <a:path w="472130" h="1280233">
                  <a:moveTo>
                    <a:pt x="203200" y="0"/>
                  </a:moveTo>
                  <a:lnTo>
                    <a:pt x="472130" y="0"/>
                  </a:lnTo>
                  <a:lnTo>
                    <a:pt x="268930" y="1280233"/>
                  </a:lnTo>
                  <a:lnTo>
                    <a:pt x="0" y="1280233"/>
                  </a:lnTo>
                  <a:lnTo>
                    <a:pt x="203200" y="0"/>
                  </a:lnTo>
                  <a:close/>
                </a:path>
              </a:pathLst>
            </a:custGeom>
            <a:gradFill rotWithShape="1">
              <a:gsLst>
                <a:gs pos="0">
                  <a:srgbClr val="8D2600">
                    <a:alpha val="100000"/>
                  </a:srgbClr>
                </a:gs>
                <a:gs pos="100000">
                  <a:srgbClr val="FF4500">
                    <a:alpha val="100000"/>
                  </a:srgbClr>
                </a:gs>
              </a:gsLst>
              <a:lin ang="0"/>
            </a:gradFill>
          </p:spPr>
          <p:txBody>
            <a:bodyPr/>
            <a:lstStyle/>
            <a:p>
              <a:endParaRPr lang="en-US"/>
            </a:p>
          </p:txBody>
        </p:sp>
        <p:sp>
          <p:nvSpPr>
            <p:cNvPr id="5" name="TextBox 5"/>
            <p:cNvSpPr txBox="1"/>
            <p:nvPr/>
          </p:nvSpPr>
          <p:spPr>
            <a:xfrm>
              <a:off x="101600" y="-57150"/>
              <a:ext cx="268930" cy="1337383"/>
            </a:xfrm>
            <a:prstGeom prst="rect">
              <a:avLst/>
            </a:prstGeom>
          </p:spPr>
          <p:txBody>
            <a:bodyPr lIns="50800" tIns="50800" rIns="50800" bIns="50800" rtlCol="0" anchor="ctr"/>
            <a:lstStyle/>
            <a:p>
              <a:pPr algn="ctr">
                <a:lnSpc>
                  <a:spcPts val="2799"/>
                </a:lnSpc>
              </a:pPr>
              <a:endParaRPr/>
            </a:p>
          </p:txBody>
        </p:sp>
      </p:grpSp>
      <p:grpSp>
        <p:nvGrpSpPr>
          <p:cNvPr id="6" name="Group 6"/>
          <p:cNvGrpSpPr/>
          <p:nvPr/>
        </p:nvGrpSpPr>
        <p:grpSpPr>
          <a:xfrm>
            <a:off x="10039266" y="3485516"/>
            <a:ext cx="3976178" cy="10781843"/>
            <a:chOff x="0" y="0"/>
            <a:chExt cx="472130" cy="1280233"/>
          </a:xfrm>
        </p:grpSpPr>
        <p:sp>
          <p:nvSpPr>
            <p:cNvPr id="7" name="Freeform 7"/>
            <p:cNvSpPr/>
            <p:nvPr/>
          </p:nvSpPr>
          <p:spPr>
            <a:xfrm>
              <a:off x="0" y="0"/>
              <a:ext cx="472130" cy="1280233"/>
            </a:xfrm>
            <a:custGeom>
              <a:avLst/>
              <a:gdLst/>
              <a:ahLst/>
              <a:cxnLst/>
              <a:rect l="l" t="t" r="r" b="b"/>
              <a:pathLst>
                <a:path w="472130" h="1280233">
                  <a:moveTo>
                    <a:pt x="203200" y="0"/>
                  </a:moveTo>
                  <a:lnTo>
                    <a:pt x="472130" y="0"/>
                  </a:lnTo>
                  <a:lnTo>
                    <a:pt x="268930" y="1280233"/>
                  </a:lnTo>
                  <a:lnTo>
                    <a:pt x="0" y="1280233"/>
                  </a:lnTo>
                  <a:lnTo>
                    <a:pt x="203200" y="0"/>
                  </a:lnTo>
                  <a:close/>
                </a:path>
              </a:pathLst>
            </a:custGeom>
            <a:gradFill rotWithShape="1">
              <a:gsLst>
                <a:gs pos="0">
                  <a:srgbClr val="8D2600">
                    <a:alpha val="100000"/>
                  </a:srgbClr>
                </a:gs>
                <a:gs pos="100000">
                  <a:srgbClr val="FF4500">
                    <a:alpha val="100000"/>
                  </a:srgbClr>
                </a:gs>
              </a:gsLst>
              <a:lin ang="0"/>
            </a:gradFill>
          </p:spPr>
          <p:txBody>
            <a:bodyPr/>
            <a:lstStyle/>
            <a:p>
              <a:endParaRPr lang="en-US"/>
            </a:p>
          </p:txBody>
        </p:sp>
        <p:sp>
          <p:nvSpPr>
            <p:cNvPr id="8" name="TextBox 8"/>
            <p:cNvSpPr txBox="1"/>
            <p:nvPr/>
          </p:nvSpPr>
          <p:spPr>
            <a:xfrm>
              <a:off x="101600" y="-57150"/>
              <a:ext cx="268930" cy="1337383"/>
            </a:xfrm>
            <a:prstGeom prst="rect">
              <a:avLst/>
            </a:prstGeom>
          </p:spPr>
          <p:txBody>
            <a:bodyPr lIns="50800" tIns="50800" rIns="50800" bIns="50800" rtlCol="0" anchor="ctr"/>
            <a:lstStyle/>
            <a:p>
              <a:pPr algn="ctr">
                <a:lnSpc>
                  <a:spcPts val="2799"/>
                </a:lnSpc>
              </a:pPr>
              <a:endParaRPr/>
            </a:p>
          </p:txBody>
        </p:sp>
      </p:grpSp>
      <p:grpSp>
        <p:nvGrpSpPr>
          <p:cNvPr id="9" name="Group 9"/>
          <p:cNvGrpSpPr/>
          <p:nvPr/>
        </p:nvGrpSpPr>
        <p:grpSpPr>
          <a:xfrm>
            <a:off x="11814148" y="726657"/>
            <a:ext cx="2602929" cy="2331842"/>
            <a:chOff x="0" y="0"/>
            <a:chExt cx="1429066" cy="1280233"/>
          </a:xfrm>
        </p:grpSpPr>
        <p:sp>
          <p:nvSpPr>
            <p:cNvPr id="10" name="Freeform 10"/>
            <p:cNvSpPr/>
            <p:nvPr/>
          </p:nvSpPr>
          <p:spPr>
            <a:xfrm>
              <a:off x="0" y="0"/>
              <a:ext cx="1429066" cy="1280233"/>
            </a:xfrm>
            <a:custGeom>
              <a:avLst/>
              <a:gdLst/>
              <a:ahLst/>
              <a:cxnLst/>
              <a:rect l="l" t="t" r="r" b="b"/>
              <a:pathLst>
                <a:path w="1429066" h="1280233">
                  <a:moveTo>
                    <a:pt x="203200" y="0"/>
                  </a:moveTo>
                  <a:lnTo>
                    <a:pt x="1429066" y="0"/>
                  </a:lnTo>
                  <a:lnTo>
                    <a:pt x="1225866" y="1280233"/>
                  </a:lnTo>
                  <a:lnTo>
                    <a:pt x="0" y="1280233"/>
                  </a:lnTo>
                  <a:lnTo>
                    <a:pt x="203200" y="0"/>
                  </a:lnTo>
                  <a:close/>
                </a:path>
              </a:pathLst>
            </a:custGeom>
            <a:gradFill rotWithShape="1">
              <a:gsLst>
                <a:gs pos="0">
                  <a:srgbClr val="8D2600">
                    <a:alpha val="100000"/>
                  </a:srgbClr>
                </a:gs>
                <a:gs pos="100000">
                  <a:srgbClr val="FF4500">
                    <a:alpha val="100000"/>
                  </a:srgbClr>
                </a:gs>
              </a:gsLst>
              <a:lin ang="0"/>
            </a:gradFill>
          </p:spPr>
          <p:txBody>
            <a:bodyPr/>
            <a:lstStyle/>
            <a:p>
              <a:endParaRPr lang="en-US"/>
            </a:p>
          </p:txBody>
        </p:sp>
        <p:sp>
          <p:nvSpPr>
            <p:cNvPr id="11" name="TextBox 11"/>
            <p:cNvSpPr txBox="1"/>
            <p:nvPr/>
          </p:nvSpPr>
          <p:spPr>
            <a:xfrm>
              <a:off x="101600" y="-57150"/>
              <a:ext cx="1225866" cy="1337383"/>
            </a:xfrm>
            <a:prstGeom prst="rect">
              <a:avLst/>
            </a:prstGeom>
          </p:spPr>
          <p:txBody>
            <a:bodyPr lIns="50800" tIns="50800" rIns="50800" bIns="50800" rtlCol="0" anchor="ctr"/>
            <a:lstStyle/>
            <a:p>
              <a:pPr algn="ctr">
                <a:lnSpc>
                  <a:spcPts val="2799"/>
                </a:lnSpc>
              </a:pPr>
              <a:endParaRPr/>
            </a:p>
          </p:txBody>
        </p:sp>
      </p:grpSp>
      <p:sp>
        <p:nvSpPr>
          <p:cNvPr id="12" name="Freeform 12"/>
          <p:cNvSpPr/>
          <p:nvPr/>
        </p:nvSpPr>
        <p:spPr>
          <a:xfrm>
            <a:off x="9144000" y="2822598"/>
            <a:ext cx="9297777" cy="7895362"/>
          </a:xfrm>
          <a:custGeom>
            <a:avLst/>
            <a:gdLst/>
            <a:ahLst/>
            <a:cxnLst/>
            <a:rect l="l" t="t" r="r" b="b"/>
            <a:pathLst>
              <a:path w="9297777" h="7895362">
                <a:moveTo>
                  <a:pt x="0" y="0"/>
                </a:moveTo>
                <a:lnTo>
                  <a:pt x="9297777" y="0"/>
                </a:lnTo>
                <a:lnTo>
                  <a:pt x="9297777" y="7895362"/>
                </a:lnTo>
                <a:lnTo>
                  <a:pt x="0" y="7895362"/>
                </a:lnTo>
                <a:lnTo>
                  <a:pt x="0" y="0"/>
                </a:lnTo>
                <a:close/>
              </a:path>
            </a:pathLst>
          </a:custGeom>
          <a:blipFill>
            <a:blip r:embed="rId6"/>
            <a:stretch>
              <a:fillRect/>
            </a:stretch>
          </a:blipFill>
        </p:spPr>
        <p:txBody>
          <a:bodyPr/>
          <a:lstStyle/>
          <a:p>
            <a:endParaRPr lang="en-US"/>
          </a:p>
        </p:txBody>
      </p:sp>
      <p:sp>
        <p:nvSpPr>
          <p:cNvPr id="13" name="TextBox 13"/>
          <p:cNvSpPr txBox="1"/>
          <p:nvPr/>
        </p:nvSpPr>
        <p:spPr>
          <a:xfrm>
            <a:off x="906250" y="3213123"/>
            <a:ext cx="11121105" cy="4028875"/>
          </a:xfrm>
          <a:prstGeom prst="rect">
            <a:avLst/>
          </a:prstGeom>
        </p:spPr>
        <p:txBody>
          <a:bodyPr lIns="0" tIns="0" rIns="0" bIns="0" rtlCol="0" anchor="t">
            <a:spAutoFit/>
          </a:bodyPr>
          <a:lstStyle/>
          <a:p>
            <a:pPr algn="l">
              <a:lnSpc>
                <a:spcPts val="15384"/>
              </a:lnSpc>
            </a:pPr>
            <a:r>
              <a:rPr lang="en-US" sz="16193" i="1">
                <a:solidFill>
                  <a:srgbClr val="D3410D">
                    <a:alpha val="94902"/>
                  </a:srgbClr>
                </a:solidFill>
                <a:latin typeface="Anton Italics"/>
                <a:ea typeface="Anton Italics"/>
                <a:cs typeface="Anton Italics"/>
                <a:sym typeface="Anton Italics"/>
              </a:rPr>
              <a:t>FASTBREAK SPORTS</a:t>
            </a:r>
          </a:p>
        </p:txBody>
      </p:sp>
      <p:pic>
        <p:nvPicPr>
          <p:cNvPr id="14" name="Picture 14">
            <a:hlinkClick r:id="" action="ppaction://media"/>
          </p:cNvPr>
          <p:cNvPicPr>
            <a:picLocks noChangeAspect="1"/>
          </p:cNvPicPr>
          <p:nvPr>
            <a:audioFile r:link="rId1"/>
            <p:extLst>
              <p:ext uri="{DAA4B4D4-6D71-4841-9C94-3DE7FCFB9230}">
                <p14:media xmlns:p14="http://schemas.microsoft.com/office/powerpoint/2010/main" r:embed="rId2">
                  <p14:trim end="684.378"/>
                </p14:media>
              </p:ext>
            </p:extLst>
          </p:nvPr>
        </p:nvPicPr>
        <p:blipFill>
          <a:blip r:embed="rId7">
            <a:extLst>
              <a:ext uri="{96DAC541-7B7A-43D3-8B79-37D633B846F1}">
                <asvg:svgBlip xmlns:asvg="http://schemas.microsoft.com/office/drawing/2016/SVG/main" r:embed="rId8"/>
              </a:ext>
            </a:extLst>
          </a:blip>
          <a:stretch>
            <a:fillRect/>
          </a:stretch>
        </p:blipFill>
        <p:spPr>
          <a:xfrm>
            <a:off x="8629650" y="4629150"/>
            <a:ext cx="1028700" cy="1028700"/>
          </a:xfrm>
          <a:prstGeom prst="rect">
            <a:avLst/>
          </a:prstGeom>
        </p:spPr>
      </p:pic>
    </p:spTree>
  </p:cSld>
  <p:clrMapOvr>
    <a:masterClrMapping/>
  </p:clrMapOvr>
  <p:timing>
    <p:tnLst>
      <p:par>
        <p:cTn id="1" dur="indefinite" restart="never" nodeType="tmRoot">
          <p:childTnLst>
            <p:cmd cmd="playFrom(0.0)">
              <p:cBhvr>
                <p:cTn id="2"/>
                <p:tgtEl>
                  <p:spTgt spid="14"/>
                </p:tgtEl>
              </p:cBhvr>
            </p:cmd>
            <p:audio>
              <p:cMediaNode vol="100000" mute="1" showWhenStopped="0">
                <p:cTn id="3"/>
                <p:tgtEl>
                  <p:spTgt spid="1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a:p>
        </p:txBody>
      </p:sp>
      <p:grpSp>
        <p:nvGrpSpPr>
          <p:cNvPr id="3" name="Group 3"/>
          <p:cNvGrpSpPr/>
          <p:nvPr/>
        </p:nvGrpSpPr>
        <p:grpSpPr>
          <a:xfrm>
            <a:off x="5553358" y="3077400"/>
            <a:ext cx="1945905" cy="4031121"/>
            <a:chOff x="0" y="0"/>
            <a:chExt cx="325963" cy="675263"/>
          </a:xfrm>
        </p:grpSpPr>
        <p:sp>
          <p:nvSpPr>
            <p:cNvPr id="4" name="Freeform 4"/>
            <p:cNvSpPr/>
            <p:nvPr/>
          </p:nvSpPr>
          <p:spPr>
            <a:xfrm>
              <a:off x="0" y="0"/>
              <a:ext cx="325963" cy="675263"/>
            </a:xfrm>
            <a:custGeom>
              <a:avLst/>
              <a:gdLst/>
              <a:ahLst/>
              <a:cxnLst/>
              <a:rect l="l" t="t" r="r" b="b"/>
              <a:pathLst>
                <a:path w="325963" h="675263">
                  <a:moveTo>
                    <a:pt x="0" y="0"/>
                  </a:moveTo>
                  <a:lnTo>
                    <a:pt x="325963" y="0"/>
                  </a:lnTo>
                  <a:lnTo>
                    <a:pt x="325963" y="675263"/>
                  </a:lnTo>
                  <a:lnTo>
                    <a:pt x="0" y="675263"/>
                  </a:lnTo>
                  <a:close/>
                </a:path>
              </a:pathLst>
            </a:custGeom>
            <a:gradFill rotWithShape="1">
              <a:gsLst>
                <a:gs pos="0">
                  <a:srgbClr val="8D2600">
                    <a:alpha val="100000"/>
                  </a:srgbClr>
                </a:gs>
                <a:gs pos="100000">
                  <a:srgbClr val="FF4500">
                    <a:alpha val="100000"/>
                  </a:srgbClr>
                </a:gs>
              </a:gsLst>
              <a:lin ang="0"/>
            </a:gradFill>
          </p:spPr>
          <p:txBody>
            <a:bodyPr/>
            <a:lstStyle/>
            <a:p>
              <a:endParaRPr lang="en-US"/>
            </a:p>
          </p:txBody>
        </p:sp>
        <p:sp>
          <p:nvSpPr>
            <p:cNvPr id="5" name="TextBox 5"/>
            <p:cNvSpPr txBox="1"/>
            <p:nvPr/>
          </p:nvSpPr>
          <p:spPr>
            <a:xfrm>
              <a:off x="0" y="-57150"/>
              <a:ext cx="325963" cy="732413"/>
            </a:xfrm>
            <a:prstGeom prst="rect">
              <a:avLst/>
            </a:prstGeom>
          </p:spPr>
          <p:txBody>
            <a:bodyPr lIns="50800" tIns="50800" rIns="50800" bIns="50800" rtlCol="0" anchor="ctr"/>
            <a:lstStyle/>
            <a:p>
              <a:pPr algn="ctr">
                <a:lnSpc>
                  <a:spcPts val="2799"/>
                </a:lnSpc>
              </a:pPr>
              <a:endParaRPr/>
            </a:p>
          </p:txBody>
        </p:sp>
      </p:grpSp>
      <p:sp>
        <p:nvSpPr>
          <p:cNvPr id="6" name="Freeform 6"/>
          <p:cNvSpPr/>
          <p:nvPr/>
        </p:nvSpPr>
        <p:spPr>
          <a:xfrm>
            <a:off x="0" y="0"/>
            <a:ext cx="6936185" cy="6356958"/>
          </a:xfrm>
          <a:custGeom>
            <a:avLst/>
            <a:gdLst/>
            <a:ahLst/>
            <a:cxnLst/>
            <a:rect l="l" t="t" r="r" b="b"/>
            <a:pathLst>
              <a:path w="6936185" h="6356958">
                <a:moveTo>
                  <a:pt x="0" y="0"/>
                </a:moveTo>
                <a:lnTo>
                  <a:pt x="6936185" y="0"/>
                </a:lnTo>
                <a:lnTo>
                  <a:pt x="6936185" y="6356958"/>
                </a:lnTo>
                <a:lnTo>
                  <a:pt x="0" y="6356958"/>
                </a:lnTo>
                <a:lnTo>
                  <a:pt x="0" y="0"/>
                </a:lnTo>
                <a:close/>
              </a:path>
            </a:pathLst>
          </a:custGeom>
          <a:blipFill>
            <a:blip r:embed="rId4"/>
            <a:stretch>
              <a:fillRect t="-4555" b="-4555"/>
            </a:stretch>
          </a:blipFill>
        </p:spPr>
        <p:txBody>
          <a:bodyPr/>
          <a:lstStyle/>
          <a:p>
            <a:endParaRPr lang="en-US"/>
          </a:p>
        </p:txBody>
      </p:sp>
      <p:grpSp>
        <p:nvGrpSpPr>
          <p:cNvPr id="7" name="Group 7"/>
          <p:cNvGrpSpPr/>
          <p:nvPr/>
        </p:nvGrpSpPr>
        <p:grpSpPr>
          <a:xfrm>
            <a:off x="10888582" y="8431186"/>
            <a:ext cx="2084919" cy="2084919"/>
            <a:chOff x="0" y="0"/>
            <a:chExt cx="349250" cy="349250"/>
          </a:xfrm>
        </p:grpSpPr>
        <p:sp>
          <p:nvSpPr>
            <p:cNvPr id="8" name="Freeform 8"/>
            <p:cNvSpPr/>
            <p:nvPr/>
          </p:nvSpPr>
          <p:spPr>
            <a:xfrm>
              <a:off x="0" y="0"/>
              <a:ext cx="349250" cy="349250"/>
            </a:xfrm>
            <a:custGeom>
              <a:avLst/>
              <a:gdLst/>
              <a:ahLst/>
              <a:cxnLst/>
              <a:rect l="l" t="t" r="r" b="b"/>
              <a:pathLst>
                <a:path w="349250" h="349250">
                  <a:moveTo>
                    <a:pt x="0" y="0"/>
                  </a:moveTo>
                  <a:lnTo>
                    <a:pt x="349250" y="0"/>
                  </a:lnTo>
                  <a:lnTo>
                    <a:pt x="349250" y="349250"/>
                  </a:lnTo>
                  <a:lnTo>
                    <a:pt x="0" y="349250"/>
                  </a:lnTo>
                  <a:close/>
                </a:path>
              </a:pathLst>
            </a:custGeom>
            <a:gradFill rotWithShape="1">
              <a:gsLst>
                <a:gs pos="0">
                  <a:srgbClr val="8D2600">
                    <a:alpha val="100000"/>
                  </a:srgbClr>
                </a:gs>
                <a:gs pos="100000">
                  <a:srgbClr val="FF4500">
                    <a:alpha val="100000"/>
                  </a:srgbClr>
                </a:gs>
              </a:gsLst>
              <a:lin ang="0"/>
            </a:gradFill>
          </p:spPr>
          <p:txBody>
            <a:bodyPr/>
            <a:lstStyle/>
            <a:p>
              <a:endParaRPr lang="en-US"/>
            </a:p>
          </p:txBody>
        </p:sp>
        <p:sp>
          <p:nvSpPr>
            <p:cNvPr id="9" name="TextBox 9"/>
            <p:cNvSpPr txBox="1"/>
            <p:nvPr/>
          </p:nvSpPr>
          <p:spPr>
            <a:xfrm>
              <a:off x="0" y="-57150"/>
              <a:ext cx="349250" cy="406400"/>
            </a:xfrm>
            <a:prstGeom prst="rect">
              <a:avLst/>
            </a:prstGeom>
          </p:spPr>
          <p:txBody>
            <a:bodyPr lIns="50800" tIns="50800" rIns="50800" bIns="50800" rtlCol="0" anchor="ctr"/>
            <a:lstStyle/>
            <a:p>
              <a:pPr algn="ctr">
                <a:lnSpc>
                  <a:spcPts val="2799"/>
                </a:lnSpc>
              </a:pPr>
              <a:endParaRPr/>
            </a:p>
          </p:txBody>
        </p:sp>
      </p:grpSp>
      <p:sp>
        <p:nvSpPr>
          <p:cNvPr id="10" name="Freeform 10"/>
          <p:cNvSpPr/>
          <p:nvPr/>
        </p:nvSpPr>
        <p:spPr>
          <a:xfrm>
            <a:off x="6256935" y="3930042"/>
            <a:ext cx="6356958" cy="6356958"/>
          </a:xfrm>
          <a:custGeom>
            <a:avLst/>
            <a:gdLst/>
            <a:ahLst/>
            <a:cxnLst/>
            <a:rect l="l" t="t" r="r" b="b"/>
            <a:pathLst>
              <a:path w="6356958" h="6356958">
                <a:moveTo>
                  <a:pt x="0" y="0"/>
                </a:moveTo>
                <a:lnTo>
                  <a:pt x="6356959" y="0"/>
                </a:lnTo>
                <a:lnTo>
                  <a:pt x="6356959" y="6356958"/>
                </a:lnTo>
                <a:lnTo>
                  <a:pt x="0" y="6356958"/>
                </a:lnTo>
                <a:lnTo>
                  <a:pt x="0" y="0"/>
                </a:lnTo>
                <a:close/>
              </a:path>
            </a:pathLst>
          </a:custGeom>
          <a:blipFill>
            <a:blip r:embed="rId5"/>
            <a:stretch>
              <a:fillRect/>
            </a:stretch>
          </a:blipFill>
        </p:spPr>
        <p:txBody>
          <a:bodyPr/>
          <a:lstStyle/>
          <a:p>
            <a:endParaRPr lang="en-US"/>
          </a:p>
        </p:txBody>
      </p:sp>
      <p:grpSp>
        <p:nvGrpSpPr>
          <p:cNvPr id="11" name="Group 11"/>
          <p:cNvGrpSpPr/>
          <p:nvPr/>
        </p:nvGrpSpPr>
        <p:grpSpPr>
          <a:xfrm>
            <a:off x="11571434" y="-13760"/>
            <a:ext cx="2084919" cy="2084919"/>
            <a:chOff x="0" y="0"/>
            <a:chExt cx="349250" cy="349250"/>
          </a:xfrm>
        </p:grpSpPr>
        <p:sp>
          <p:nvSpPr>
            <p:cNvPr id="12" name="Freeform 12"/>
            <p:cNvSpPr/>
            <p:nvPr/>
          </p:nvSpPr>
          <p:spPr>
            <a:xfrm>
              <a:off x="0" y="0"/>
              <a:ext cx="349250" cy="349250"/>
            </a:xfrm>
            <a:custGeom>
              <a:avLst/>
              <a:gdLst/>
              <a:ahLst/>
              <a:cxnLst/>
              <a:rect l="l" t="t" r="r" b="b"/>
              <a:pathLst>
                <a:path w="349250" h="349250">
                  <a:moveTo>
                    <a:pt x="0" y="0"/>
                  </a:moveTo>
                  <a:lnTo>
                    <a:pt x="349250" y="0"/>
                  </a:lnTo>
                  <a:lnTo>
                    <a:pt x="349250" y="349250"/>
                  </a:lnTo>
                  <a:lnTo>
                    <a:pt x="0" y="349250"/>
                  </a:lnTo>
                  <a:close/>
                </a:path>
              </a:pathLst>
            </a:custGeom>
            <a:gradFill rotWithShape="1">
              <a:gsLst>
                <a:gs pos="0">
                  <a:srgbClr val="8D2600">
                    <a:alpha val="100000"/>
                  </a:srgbClr>
                </a:gs>
                <a:gs pos="100000">
                  <a:srgbClr val="FF4500">
                    <a:alpha val="100000"/>
                  </a:srgbClr>
                </a:gs>
              </a:gsLst>
              <a:lin ang="0"/>
            </a:gradFill>
          </p:spPr>
          <p:txBody>
            <a:bodyPr/>
            <a:lstStyle/>
            <a:p>
              <a:endParaRPr lang="en-US"/>
            </a:p>
          </p:txBody>
        </p:sp>
        <p:sp>
          <p:nvSpPr>
            <p:cNvPr id="13" name="TextBox 13"/>
            <p:cNvSpPr txBox="1"/>
            <p:nvPr/>
          </p:nvSpPr>
          <p:spPr>
            <a:xfrm>
              <a:off x="0" y="-57150"/>
              <a:ext cx="349250" cy="406400"/>
            </a:xfrm>
            <a:prstGeom prst="rect">
              <a:avLst/>
            </a:prstGeom>
          </p:spPr>
          <p:txBody>
            <a:bodyPr lIns="50800" tIns="50800" rIns="50800" bIns="50800" rtlCol="0" anchor="ctr"/>
            <a:lstStyle/>
            <a:p>
              <a:pPr algn="ctr">
                <a:lnSpc>
                  <a:spcPts val="2799"/>
                </a:lnSpc>
              </a:pPr>
              <a:endParaRPr/>
            </a:p>
          </p:txBody>
        </p:sp>
      </p:grpSp>
      <p:sp>
        <p:nvSpPr>
          <p:cNvPr id="14" name="Freeform 14"/>
          <p:cNvSpPr/>
          <p:nvPr/>
        </p:nvSpPr>
        <p:spPr>
          <a:xfrm>
            <a:off x="11931042" y="0"/>
            <a:ext cx="6356958" cy="6356958"/>
          </a:xfrm>
          <a:custGeom>
            <a:avLst/>
            <a:gdLst/>
            <a:ahLst/>
            <a:cxnLst/>
            <a:rect l="l" t="t" r="r" b="b"/>
            <a:pathLst>
              <a:path w="6356958" h="6356958">
                <a:moveTo>
                  <a:pt x="0" y="0"/>
                </a:moveTo>
                <a:lnTo>
                  <a:pt x="6356958" y="0"/>
                </a:lnTo>
                <a:lnTo>
                  <a:pt x="6356958" y="6356958"/>
                </a:lnTo>
                <a:lnTo>
                  <a:pt x="0" y="6356958"/>
                </a:lnTo>
                <a:lnTo>
                  <a:pt x="0" y="0"/>
                </a:lnTo>
                <a:close/>
              </a:path>
            </a:pathLst>
          </a:custGeom>
          <a:blipFill>
            <a:blip r:embed="rId6"/>
            <a:stretch>
              <a:fillRect/>
            </a:stretch>
          </a:blipFill>
        </p:spPr>
        <p:txBody>
          <a:bodyPr/>
          <a:lstStyle/>
          <a:p>
            <a:endParaRPr lang="en-US"/>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a:p>
        </p:txBody>
      </p:sp>
      <p:sp>
        <p:nvSpPr>
          <p:cNvPr id="3" name="Freeform 3"/>
          <p:cNvSpPr/>
          <p:nvPr/>
        </p:nvSpPr>
        <p:spPr>
          <a:xfrm>
            <a:off x="1248388" y="569054"/>
            <a:ext cx="16137217" cy="9148893"/>
          </a:xfrm>
          <a:custGeom>
            <a:avLst/>
            <a:gdLst/>
            <a:ahLst/>
            <a:cxnLst/>
            <a:rect l="l" t="t" r="r" b="b"/>
            <a:pathLst>
              <a:path w="16137217" h="9148893">
                <a:moveTo>
                  <a:pt x="0" y="0"/>
                </a:moveTo>
                <a:lnTo>
                  <a:pt x="16137217" y="0"/>
                </a:lnTo>
                <a:lnTo>
                  <a:pt x="16137217" y="9148892"/>
                </a:lnTo>
                <a:lnTo>
                  <a:pt x="0" y="9148892"/>
                </a:lnTo>
                <a:lnTo>
                  <a:pt x="0" y="0"/>
                </a:lnTo>
                <a:close/>
              </a:path>
            </a:pathLst>
          </a:custGeom>
          <a:blipFill>
            <a:blip r:embed="rId4"/>
            <a:stretch>
              <a:fillRect/>
            </a:stretch>
          </a:blipFill>
        </p:spPr>
        <p:txBody>
          <a:bodyPr/>
          <a:lstStyle/>
          <a:p>
            <a:endParaRPr lang="en-US"/>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16980002" y="1070402"/>
            <a:ext cx="279298" cy="278282"/>
          </a:xfrm>
          <a:custGeom>
            <a:avLst/>
            <a:gdLst/>
            <a:ahLst/>
            <a:cxnLst/>
            <a:rect l="l" t="t" r="r" b="b"/>
            <a:pathLst>
              <a:path w="279298" h="278282">
                <a:moveTo>
                  <a:pt x="0" y="0"/>
                </a:moveTo>
                <a:lnTo>
                  <a:pt x="279298" y="0"/>
                </a:lnTo>
                <a:lnTo>
                  <a:pt x="279298" y="278282"/>
                </a:lnTo>
                <a:lnTo>
                  <a:pt x="0" y="2782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223578" y="4945216"/>
            <a:ext cx="3976178" cy="10781843"/>
            <a:chOff x="0" y="0"/>
            <a:chExt cx="472130" cy="1280233"/>
          </a:xfrm>
        </p:grpSpPr>
        <p:sp>
          <p:nvSpPr>
            <p:cNvPr id="5" name="Freeform 5"/>
            <p:cNvSpPr/>
            <p:nvPr/>
          </p:nvSpPr>
          <p:spPr>
            <a:xfrm>
              <a:off x="0" y="0"/>
              <a:ext cx="472130" cy="1280233"/>
            </a:xfrm>
            <a:custGeom>
              <a:avLst/>
              <a:gdLst/>
              <a:ahLst/>
              <a:cxnLst/>
              <a:rect l="l" t="t" r="r" b="b"/>
              <a:pathLst>
                <a:path w="472130" h="1280233">
                  <a:moveTo>
                    <a:pt x="203200" y="0"/>
                  </a:moveTo>
                  <a:lnTo>
                    <a:pt x="472130" y="0"/>
                  </a:lnTo>
                  <a:lnTo>
                    <a:pt x="268930" y="1280233"/>
                  </a:lnTo>
                  <a:lnTo>
                    <a:pt x="0" y="1280233"/>
                  </a:lnTo>
                  <a:lnTo>
                    <a:pt x="203200" y="0"/>
                  </a:lnTo>
                  <a:close/>
                </a:path>
              </a:pathLst>
            </a:custGeom>
            <a:gradFill rotWithShape="1">
              <a:gsLst>
                <a:gs pos="0">
                  <a:srgbClr val="8D2600">
                    <a:alpha val="100000"/>
                  </a:srgbClr>
                </a:gs>
                <a:gs pos="100000">
                  <a:srgbClr val="FF4500">
                    <a:alpha val="100000"/>
                  </a:srgbClr>
                </a:gs>
              </a:gsLst>
              <a:lin ang="0"/>
            </a:gradFill>
          </p:spPr>
          <p:txBody>
            <a:bodyPr/>
            <a:lstStyle/>
            <a:p>
              <a:endParaRPr lang="en-US"/>
            </a:p>
          </p:txBody>
        </p:sp>
        <p:sp>
          <p:nvSpPr>
            <p:cNvPr id="6" name="TextBox 6"/>
            <p:cNvSpPr txBox="1"/>
            <p:nvPr/>
          </p:nvSpPr>
          <p:spPr>
            <a:xfrm>
              <a:off x="101600" y="-57150"/>
              <a:ext cx="268930" cy="1337383"/>
            </a:xfrm>
            <a:prstGeom prst="rect">
              <a:avLst/>
            </a:prstGeom>
          </p:spPr>
          <p:txBody>
            <a:bodyPr lIns="50800" tIns="50800" rIns="50800" bIns="50800" rtlCol="0" anchor="ctr"/>
            <a:lstStyle/>
            <a:p>
              <a:pPr algn="ctr">
                <a:lnSpc>
                  <a:spcPts val="2799"/>
                </a:lnSpc>
              </a:pPr>
              <a:endParaRPr/>
            </a:p>
          </p:txBody>
        </p:sp>
      </p:grpSp>
      <p:grpSp>
        <p:nvGrpSpPr>
          <p:cNvPr id="7" name="Group 7"/>
          <p:cNvGrpSpPr/>
          <p:nvPr/>
        </p:nvGrpSpPr>
        <p:grpSpPr>
          <a:xfrm>
            <a:off x="1551304" y="2186357"/>
            <a:ext cx="2602929" cy="2331842"/>
            <a:chOff x="0" y="0"/>
            <a:chExt cx="1429066" cy="1280233"/>
          </a:xfrm>
        </p:grpSpPr>
        <p:sp>
          <p:nvSpPr>
            <p:cNvPr id="8" name="Freeform 8"/>
            <p:cNvSpPr/>
            <p:nvPr/>
          </p:nvSpPr>
          <p:spPr>
            <a:xfrm>
              <a:off x="0" y="0"/>
              <a:ext cx="1429066" cy="1280233"/>
            </a:xfrm>
            <a:custGeom>
              <a:avLst/>
              <a:gdLst/>
              <a:ahLst/>
              <a:cxnLst/>
              <a:rect l="l" t="t" r="r" b="b"/>
              <a:pathLst>
                <a:path w="1429066" h="1280233">
                  <a:moveTo>
                    <a:pt x="203200" y="0"/>
                  </a:moveTo>
                  <a:lnTo>
                    <a:pt x="1429066" y="0"/>
                  </a:lnTo>
                  <a:lnTo>
                    <a:pt x="1225866" y="1280233"/>
                  </a:lnTo>
                  <a:lnTo>
                    <a:pt x="0" y="1280233"/>
                  </a:lnTo>
                  <a:lnTo>
                    <a:pt x="203200" y="0"/>
                  </a:lnTo>
                  <a:close/>
                </a:path>
              </a:pathLst>
            </a:custGeom>
            <a:gradFill rotWithShape="1">
              <a:gsLst>
                <a:gs pos="0">
                  <a:srgbClr val="8D2600">
                    <a:alpha val="100000"/>
                  </a:srgbClr>
                </a:gs>
                <a:gs pos="100000">
                  <a:srgbClr val="FF4500">
                    <a:alpha val="100000"/>
                  </a:srgbClr>
                </a:gs>
              </a:gsLst>
              <a:lin ang="0"/>
            </a:gradFill>
          </p:spPr>
          <p:txBody>
            <a:bodyPr/>
            <a:lstStyle/>
            <a:p>
              <a:endParaRPr lang="en-US"/>
            </a:p>
          </p:txBody>
        </p:sp>
        <p:sp>
          <p:nvSpPr>
            <p:cNvPr id="9" name="TextBox 9"/>
            <p:cNvSpPr txBox="1"/>
            <p:nvPr/>
          </p:nvSpPr>
          <p:spPr>
            <a:xfrm>
              <a:off x="101600" y="-57150"/>
              <a:ext cx="1225866" cy="1337383"/>
            </a:xfrm>
            <a:prstGeom prst="rect">
              <a:avLst/>
            </a:prstGeom>
          </p:spPr>
          <p:txBody>
            <a:bodyPr lIns="50800" tIns="50800" rIns="50800" bIns="50800" rtlCol="0" anchor="ctr"/>
            <a:lstStyle/>
            <a:p>
              <a:pPr algn="ctr">
                <a:lnSpc>
                  <a:spcPts val="2799"/>
                </a:lnSpc>
              </a:pPr>
              <a:endParaRPr/>
            </a:p>
          </p:txBody>
        </p:sp>
      </p:grpSp>
      <p:grpSp>
        <p:nvGrpSpPr>
          <p:cNvPr id="10" name="Group 10"/>
          <p:cNvGrpSpPr/>
          <p:nvPr/>
        </p:nvGrpSpPr>
        <p:grpSpPr>
          <a:xfrm>
            <a:off x="3609316" y="-247421"/>
            <a:ext cx="3976178" cy="10781843"/>
            <a:chOff x="0" y="0"/>
            <a:chExt cx="472130" cy="1280233"/>
          </a:xfrm>
        </p:grpSpPr>
        <p:sp>
          <p:nvSpPr>
            <p:cNvPr id="11" name="Freeform 11"/>
            <p:cNvSpPr/>
            <p:nvPr/>
          </p:nvSpPr>
          <p:spPr>
            <a:xfrm>
              <a:off x="0" y="0"/>
              <a:ext cx="472130" cy="1280233"/>
            </a:xfrm>
            <a:custGeom>
              <a:avLst/>
              <a:gdLst/>
              <a:ahLst/>
              <a:cxnLst/>
              <a:rect l="l" t="t" r="r" b="b"/>
              <a:pathLst>
                <a:path w="472130" h="1280233">
                  <a:moveTo>
                    <a:pt x="203200" y="0"/>
                  </a:moveTo>
                  <a:lnTo>
                    <a:pt x="472130" y="0"/>
                  </a:lnTo>
                  <a:lnTo>
                    <a:pt x="268930" y="1280233"/>
                  </a:lnTo>
                  <a:lnTo>
                    <a:pt x="0" y="1280233"/>
                  </a:lnTo>
                  <a:lnTo>
                    <a:pt x="203200" y="0"/>
                  </a:lnTo>
                  <a:close/>
                </a:path>
              </a:pathLst>
            </a:custGeom>
            <a:gradFill rotWithShape="1">
              <a:gsLst>
                <a:gs pos="0">
                  <a:srgbClr val="8D2600">
                    <a:alpha val="100000"/>
                  </a:srgbClr>
                </a:gs>
                <a:gs pos="100000">
                  <a:srgbClr val="FF4500">
                    <a:alpha val="100000"/>
                  </a:srgbClr>
                </a:gs>
              </a:gsLst>
              <a:lin ang="0"/>
            </a:gradFill>
          </p:spPr>
          <p:txBody>
            <a:bodyPr/>
            <a:lstStyle/>
            <a:p>
              <a:endParaRPr lang="en-US"/>
            </a:p>
          </p:txBody>
        </p:sp>
        <p:sp>
          <p:nvSpPr>
            <p:cNvPr id="12" name="TextBox 12"/>
            <p:cNvSpPr txBox="1"/>
            <p:nvPr/>
          </p:nvSpPr>
          <p:spPr>
            <a:xfrm>
              <a:off x="101600" y="-57150"/>
              <a:ext cx="268930" cy="1337383"/>
            </a:xfrm>
            <a:prstGeom prst="rect">
              <a:avLst/>
            </a:prstGeom>
          </p:spPr>
          <p:txBody>
            <a:bodyPr lIns="50800" tIns="50800" rIns="50800" bIns="50800" rtlCol="0" anchor="ctr"/>
            <a:lstStyle/>
            <a:p>
              <a:pPr algn="ctr">
                <a:lnSpc>
                  <a:spcPts val="2799"/>
                </a:lnSpc>
              </a:pPr>
              <a:endParaRPr/>
            </a:p>
          </p:txBody>
        </p:sp>
      </p:grpSp>
      <p:sp>
        <p:nvSpPr>
          <p:cNvPr id="13" name="Freeform 13"/>
          <p:cNvSpPr/>
          <p:nvPr/>
        </p:nvSpPr>
        <p:spPr>
          <a:xfrm>
            <a:off x="-1803374" y="4945216"/>
            <a:ext cx="10096228" cy="7534310"/>
          </a:xfrm>
          <a:custGeom>
            <a:avLst/>
            <a:gdLst/>
            <a:ahLst/>
            <a:cxnLst/>
            <a:rect l="l" t="t" r="r" b="b"/>
            <a:pathLst>
              <a:path w="10096228" h="7534310">
                <a:moveTo>
                  <a:pt x="0" y="0"/>
                </a:moveTo>
                <a:lnTo>
                  <a:pt x="10096228" y="0"/>
                </a:lnTo>
                <a:lnTo>
                  <a:pt x="10096228" y="7534311"/>
                </a:lnTo>
                <a:lnTo>
                  <a:pt x="0" y="7534311"/>
                </a:lnTo>
                <a:lnTo>
                  <a:pt x="0" y="0"/>
                </a:lnTo>
                <a:close/>
              </a:path>
            </a:pathLst>
          </a:custGeom>
          <a:blipFill>
            <a:blip r:embed="rId5"/>
            <a:stretch>
              <a:fillRect/>
            </a:stretch>
          </a:blipFill>
        </p:spPr>
        <p:txBody>
          <a:bodyPr/>
          <a:lstStyle/>
          <a:p>
            <a:endParaRPr lang="en-US"/>
          </a:p>
        </p:txBody>
      </p:sp>
      <p:sp>
        <p:nvSpPr>
          <p:cNvPr id="14" name="TextBox 14"/>
          <p:cNvSpPr txBox="1"/>
          <p:nvPr/>
        </p:nvSpPr>
        <p:spPr>
          <a:xfrm>
            <a:off x="8432503" y="4300638"/>
            <a:ext cx="8826797" cy="2076250"/>
          </a:xfrm>
          <a:prstGeom prst="rect">
            <a:avLst/>
          </a:prstGeom>
        </p:spPr>
        <p:txBody>
          <a:bodyPr lIns="0" tIns="0" rIns="0" bIns="0" rtlCol="0" anchor="t">
            <a:spAutoFit/>
          </a:bodyPr>
          <a:lstStyle/>
          <a:p>
            <a:pPr algn="l">
              <a:lnSpc>
                <a:spcPts val="15384"/>
              </a:lnSpc>
            </a:pPr>
            <a:r>
              <a:rPr lang="en-US" sz="16193" i="1">
                <a:solidFill>
                  <a:srgbClr val="D3410D">
                    <a:alpha val="94902"/>
                  </a:srgbClr>
                </a:solidFill>
                <a:latin typeface="Anton Italics"/>
                <a:ea typeface="Anton Italics"/>
                <a:cs typeface="Anton Italics"/>
                <a:sym typeface="Anton Italics"/>
              </a:rPr>
              <a:t>THANK YOU</a:t>
            </a: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a:p>
        </p:txBody>
      </p:sp>
      <p:sp>
        <p:nvSpPr>
          <p:cNvPr id="3" name="Freeform 3"/>
          <p:cNvSpPr/>
          <p:nvPr/>
        </p:nvSpPr>
        <p:spPr>
          <a:xfrm>
            <a:off x="16980002" y="1070402"/>
            <a:ext cx="279298" cy="278282"/>
          </a:xfrm>
          <a:custGeom>
            <a:avLst/>
            <a:gdLst/>
            <a:ahLst/>
            <a:cxnLst/>
            <a:rect l="l" t="t" r="r" b="b"/>
            <a:pathLst>
              <a:path w="279298" h="278282">
                <a:moveTo>
                  <a:pt x="0" y="0"/>
                </a:moveTo>
                <a:lnTo>
                  <a:pt x="279298" y="0"/>
                </a:lnTo>
                <a:lnTo>
                  <a:pt x="279298" y="278282"/>
                </a:lnTo>
                <a:lnTo>
                  <a:pt x="0" y="2782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4044175" y="3058581"/>
            <a:ext cx="4852175" cy="4169838"/>
            <a:chOff x="0" y="0"/>
            <a:chExt cx="812800" cy="698500"/>
          </a:xfrm>
        </p:grpSpPr>
        <p:sp>
          <p:nvSpPr>
            <p:cNvPr id="5" name="Freeform 5"/>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8D2600">
                    <a:alpha val="100000"/>
                  </a:srgbClr>
                </a:gs>
                <a:gs pos="100000">
                  <a:srgbClr val="FF4500">
                    <a:alpha val="100000"/>
                  </a:srgbClr>
                </a:gs>
              </a:gsLst>
              <a:lin ang="0"/>
            </a:gradFill>
          </p:spPr>
          <p:txBody>
            <a:bodyPr/>
            <a:lstStyle/>
            <a:p>
              <a:endParaRPr lang="en-US"/>
            </a:p>
          </p:txBody>
        </p:sp>
        <p:sp>
          <p:nvSpPr>
            <p:cNvPr id="6" name="TextBox 6"/>
            <p:cNvSpPr txBox="1"/>
            <p:nvPr/>
          </p:nvSpPr>
          <p:spPr>
            <a:xfrm>
              <a:off x="114300" y="-57150"/>
              <a:ext cx="584200" cy="755650"/>
            </a:xfrm>
            <a:prstGeom prst="rect">
              <a:avLst/>
            </a:prstGeom>
          </p:spPr>
          <p:txBody>
            <a:bodyPr lIns="50800" tIns="50800" rIns="50800" bIns="50800" rtlCol="0" anchor="ctr"/>
            <a:lstStyle/>
            <a:p>
              <a:pPr algn="ctr">
                <a:lnSpc>
                  <a:spcPts val="2799"/>
                </a:lnSpc>
              </a:pPr>
              <a:endParaRPr/>
            </a:p>
          </p:txBody>
        </p:sp>
      </p:grpSp>
      <p:grpSp>
        <p:nvGrpSpPr>
          <p:cNvPr id="7" name="Group 7"/>
          <p:cNvGrpSpPr/>
          <p:nvPr/>
        </p:nvGrpSpPr>
        <p:grpSpPr>
          <a:xfrm>
            <a:off x="-958890" y="2520315"/>
            <a:ext cx="9186486" cy="5246370"/>
            <a:chOff x="0" y="0"/>
            <a:chExt cx="1223086" cy="698500"/>
          </a:xfrm>
        </p:grpSpPr>
        <p:sp>
          <p:nvSpPr>
            <p:cNvPr id="8" name="Freeform 8"/>
            <p:cNvSpPr/>
            <p:nvPr/>
          </p:nvSpPr>
          <p:spPr>
            <a:xfrm rot="66000">
              <a:off x="113" y="-7775"/>
              <a:ext cx="1222860" cy="714050"/>
            </a:xfrm>
            <a:custGeom>
              <a:avLst/>
              <a:gdLst/>
              <a:ahLst/>
              <a:cxnLst/>
              <a:rect l="l" t="t" r="r" b="b"/>
              <a:pathLst>
                <a:path w="1222860" h="714050">
                  <a:moveTo>
                    <a:pt x="1222860" y="345285"/>
                  </a:moveTo>
                  <a:lnTo>
                    <a:pt x="1026402" y="698371"/>
                  </a:lnTo>
                  <a:lnTo>
                    <a:pt x="209867" y="714050"/>
                  </a:lnTo>
                  <a:lnTo>
                    <a:pt x="0" y="368765"/>
                  </a:lnTo>
                  <a:lnTo>
                    <a:pt x="196458" y="15679"/>
                  </a:lnTo>
                  <a:lnTo>
                    <a:pt x="1012993" y="0"/>
                  </a:lnTo>
                  <a:lnTo>
                    <a:pt x="1222860" y="345285"/>
                  </a:lnTo>
                  <a:close/>
                </a:path>
              </a:pathLst>
            </a:custGeom>
            <a:blipFill>
              <a:blip r:embed="rId6"/>
              <a:stretch>
                <a:fillRect l="-4348" t="-843" r="-6483" b="-5923"/>
              </a:stretch>
            </a:blipFill>
          </p:spPr>
          <p:txBody>
            <a:bodyPr/>
            <a:lstStyle/>
            <a:p>
              <a:endParaRPr lang="en-US"/>
            </a:p>
          </p:txBody>
        </p:sp>
      </p:grpSp>
      <p:sp>
        <p:nvSpPr>
          <p:cNvPr id="9" name="Freeform 9"/>
          <p:cNvSpPr/>
          <p:nvPr/>
        </p:nvSpPr>
        <p:spPr>
          <a:xfrm>
            <a:off x="5814583" y="1348684"/>
            <a:ext cx="2833485" cy="2833485"/>
          </a:xfrm>
          <a:custGeom>
            <a:avLst/>
            <a:gdLst/>
            <a:ahLst/>
            <a:cxnLst/>
            <a:rect l="l" t="t" r="r" b="b"/>
            <a:pathLst>
              <a:path w="2833485" h="2833485">
                <a:moveTo>
                  <a:pt x="0" y="0"/>
                </a:moveTo>
                <a:lnTo>
                  <a:pt x="2833485" y="0"/>
                </a:lnTo>
                <a:lnTo>
                  <a:pt x="2833485" y="2833485"/>
                </a:lnTo>
                <a:lnTo>
                  <a:pt x="0" y="2833485"/>
                </a:lnTo>
                <a:lnTo>
                  <a:pt x="0" y="0"/>
                </a:lnTo>
                <a:close/>
              </a:path>
            </a:pathLst>
          </a:custGeom>
          <a:blipFill>
            <a:blip r:embed="rId7"/>
            <a:stretch>
              <a:fillRect/>
            </a:stretch>
          </a:blipFill>
        </p:spPr>
        <p:txBody>
          <a:bodyPr/>
          <a:lstStyle/>
          <a:p>
            <a:endParaRPr lang="en-US"/>
          </a:p>
        </p:txBody>
      </p:sp>
      <p:sp>
        <p:nvSpPr>
          <p:cNvPr id="10" name="TextBox 10"/>
          <p:cNvSpPr txBox="1"/>
          <p:nvPr/>
        </p:nvSpPr>
        <p:spPr>
          <a:xfrm>
            <a:off x="9410513" y="2758771"/>
            <a:ext cx="6881606" cy="2247900"/>
          </a:xfrm>
          <a:prstGeom prst="rect">
            <a:avLst/>
          </a:prstGeom>
        </p:spPr>
        <p:txBody>
          <a:bodyPr lIns="0" tIns="0" rIns="0" bIns="0" rtlCol="0" anchor="t">
            <a:spAutoFit/>
          </a:bodyPr>
          <a:lstStyle/>
          <a:p>
            <a:pPr algn="ctr">
              <a:lnSpc>
                <a:spcPts val="8550"/>
              </a:lnSpc>
            </a:pPr>
            <a:r>
              <a:rPr lang="en-US" sz="9000" i="1">
                <a:solidFill>
                  <a:srgbClr val="D3410D">
                    <a:alpha val="94902"/>
                  </a:srgbClr>
                </a:solidFill>
                <a:latin typeface="Anton Italics"/>
                <a:ea typeface="Anton Italics"/>
                <a:cs typeface="Anton Italics"/>
                <a:sym typeface="Anton Italics"/>
              </a:rPr>
              <a:t>BASKETBALL STARS</a:t>
            </a:r>
          </a:p>
        </p:txBody>
      </p:sp>
      <p:sp>
        <p:nvSpPr>
          <p:cNvPr id="11" name="TextBox 11"/>
          <p:cNvSpPr txBox="1"/>
          <p:nvPr/>
        </p:nvSpPr>
        <p:spPr>
          <a:xfrm>
            <a:off x="9410513" y="5764744"/>
            <a:ext cx="7214558" cy="1463675"/>
          </a:xfrm>
          <a:prstGeom prst="rect">
            <a:avLst/>
          </a:prstGeom>
        </p:spPr>
        <p:txBody>
          <a:bodyPr lIns="0" tIns="0" rIns="0" bIns="0" rtlCol="0" anchor="t">
            <a:spAutoFit/>
          </a:bodyPr>
          <a:lstStyle/>
          <a:p>
            <a:pPr algn="ctr">
              <a:lnSpc>
                <a:spcPts val="3909"/>
              </a:lnSpc>
            </a:pPr>
            <a:r>
              <a:rPr lang="en-US" sz="2299">
                <a:solidFill>
                  <a:srgbClr val="FFFFFF"/>
                </a:solidFill>
                <a:latin typeface="Poppins"/>
                <a:ea typeface="Poppins"/>
                <a:cs typeface="Poppins"/>
                <a:sym typeface="Poppins"/>
              </a:rPr>
              <a:t>Building character, teamwork, and accountability through positive support and focused basketball training.</a:t>
            </a:r>
          </a:p>
        </p:txBody>
      </p:sp>
      <p:grpSp>
        <p:nvGrpSpPr>
          <p:cNvPr id="12" name="Group 12"/>
          <p:cNvGrpSpPr/>
          <p:nvPr/>
        </p:nvGrpSpPr>
        <p:grpSpPr>
          <a:xfrm>
            <a:off x="11606774" y="5143500"/>
            <a:ext cx="2489083" cy="592056"/>
            <a:chOff x="0" y="0"/>
            <a:chExt cx="812800" cy="193334"/>
          </a:xfrm>
        </p:grpSpPr>
        <p:sp>
          <p:nvSpPr>
            <p:cNvPr id="13" name="Freeform 13"/>
            <p:cNvSpPr/>
            <p:nvPr/>
          </p:nvSpPr>
          <p:spPr>
            <a:xfrm>
              <a:off x="0" y="0"/>
              <a:ext cx="812800" cy="193334"/>
            </a:xfrm>
            <a:custGeom>
              <a:avLst/>
              <a:gdLst/>
              <a:ahLst/>
              <a:cxnLst/>
              <a:rect l="l" t="t" r="r" b="b"/>
              <a:pathLst>
                <a:path w="812800" h="193334">
                  <a:moveTo>
                    <a:pt x="0" y="0"/>
                  </a:moveTo>
                  <a:lnTo>
                    <a:pt x="812800" y="0"/>
                  </a:lnTo>
                  <a:lnTo>
                    <a:pt x="812800" y="193334"/>
                  </a:lnTo>
                  <a:lnTo>
                    <a:pt x="0" y="193334"/>
                  </a:lnTo>
                  <a:close/>
                </a:path>
              </a:pathLst>
            </a:custGeom>
            <a:gradFill rotWithShape="1">
              <a:gsLst>
                <a:gs pos="0">
                  <a:srgbClr val="8D2600">
                    <a:alpha val="100000"/>
                  </a:srgbClr>
                </a:gs>
                <a:gs pos="100000">
                  <a:srgbClr val="FF4500">
                    <a:alpha val="100000"/>
                  </a:srgbClr>
                </a:gs>
              </a:gsLst>
              <a:lin ang="0"/>
            </a:gradFill>
          </p:spPr>
          <p:txBody>
            <a:bodyPr/>
            <a:lstStyle/>
            <a:p>
              <a:endParaRPr lang="en-US"/>
            </a:p>
          </p:txBody>
        </p:sp>
        <p:sp>
          <p:nvSpPr>
            <p:cNvPr id="14" name="TextBox 14"/>
            <p:cNvSpPr txBox="1"/>
            <p:nvPr/>
          </p:nvSpPr>
          <p:spPr>
            <a:xfrm>
              <a:off x="0" y="-38100"/>
              <a:ext cx="812800" cy="231434"/>
            </a:xfrm>
            <a:prstGeom prst="rect">
              <a:avLst/>
            </a:prstGeom>
          </p:spPr>
          <p:txBody>
            <a:bodyPr lIns="50800" tIns="50800" rIns="50800" bIns="50800" rtlCol="0" anchor="ctr"/>
            <a:lstStyle/>
            <a:p>
              <a:pPr algn="ctr">
                <a:lnSpc>
                  <a:spcPts val="2799"/>
                </a:lnSpc>
              </a:pPr>
              <a:r>
                <a:rPr lang="en-US" sz="1999">
                  <a:solidFill>
                    <a:srgbClr val="000000"/>
                  </a:solidFill>
                  <a:latin typeface="Anton"/>
                  <a:ea typeface="Anton"/>
                  <a:cs typeface="Anton"/>
                  <a:sym typeface="Anton"/>
                </a:rPr>
                <a:t>MISSION</a:t>
              </a:r>
            </a:p>
          </p:txBody>
        </p:sp>
      </p:gr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a:p>
        </p:txBody>
      </p:sp>
      <p:grpSp>
        <p:nvGrpSpPr>
          <p:cNvPr id="3" name="Group 3"/>
          <p:cNvGrpSpPr/>
          <p:nvPr/>
        </p:nvGrpSpPr>
        <p:grpSpPr>
          <a:xfrm>
            <a:off x="10615213" y="0"/>
            <a:ext cx="10538383" cy="10287000"/>
            <a:chOff x="0" y="0"/>
            <a:chExt cx="2368363" cy="2311868"/>
          </a:xfrm>
        </p:grpSpPr>
        <p:sp>
          <p:nvSpPr>
            <p:cNvPr id="4" name="Freeform 4"/>
            <p:cNvSpPr/>
            <p:nvPr/>
          </p:nvSpPr>
          <p:spPr>
            <a:xfrm>
              <a:off x="0" y="0"/>
              <a:ext cx="2368363" cy="2311868"/>
            </a:xfrm>
            <a:custGeom>
              <a:avLst/>
              <a:gdLst/>
              <a:ahLst/>
              <a:cxnLst/>
              <a:rect l="l" t="t" r="r" b="b"/>
              <a:pathLst>
                <a:path w="2368363" h="2311868">
                  <a:moveTo>
                    <a:pt x="203200" y="0"/>
                  </a:moveTo>
                  <a:lnTo>
                    <a:pt x="2368363" y="0"/>
                  </a:lnTo>
                  <a:lnTo>
                    <a:pt x="2165163" y="2311868"/>
                  </a:lnTo>
                  <a:lnTo>
                    <a:pt x="0" y="2311868"/>
                  </a:lnTo>
                  <a:lnTo>
                    <a:pt x="203200" y="0"/>
                  </a:lnTo>
                  <a:close/>
                </a:path>
              </a:pathLst>
            </a:custGeom>
            <a:gradFill rotWithShape="1">
              <a:gsLst>
                <a:gs pos="0">
                  <a:srgbClr val="8D2600">
                    <a:alpha val="100000"/>
                  </a:srgbClr>
                </a:gs>
                <a:gs pos="100000">
                  <a:srgbClr val="FF4500">
                    <a:alpha val="100000"/>
                  </a:srgbClr>
                </a:gs>
              </a:gsLst>
              <a:lin ang="0"/>
            </a:gradFill>
          </p:spPr>
          <p:txBody>
            <a:bodyPr/>
            <a:lstStyle/>
            <a:p>
              <a:endParaRPr lang="en-US"/>
            </a:p>
          </p:txBody>
        </p:sp>
        <p:sp>
          <p:nvSpPr>
            <p:cNvPr id="5" name="TextBox 5"/>
            <p:cNvSpPr txBox="1"/>
            <p:nvPr/>
          </p:nvSpPr>
          <p:spPr>
            <a:xfrm>
              <a:off x="101600" y="-57150"/>
              <a:ext cx="2165163" cy="2369018"/>
            </a:xfrm>
            <a:prstGeom prst="rect">
              <a:avLst/>
            </a:prstGeom>
          </p:spPr>
          <p:txBody>
            <a:bodyPr lIns="50800" tIns="50800" rIns="50800" bIns="50800" rtlCol="0" anchor="ctr"/>
            <a:lstStyle/>
            <a:p>
              <a:pPr algn="ctr">
                <a:lnSpc>
                  <a:spcPts val="2799"/>
                </a:lnSpc>
              </a:pPr>
              <a:endParaRPr/>
            </a:p>
          </p:txBody>
        </p:sp>
      </p:grpSp>
      <p:grpSp>
        <p:nvGrpSpPr>
          <p:cNvPr id="6" name="Group 6"/>
          <p:cNvGrpSpPr/>
          <p:nvPr/>
        </p:nvGrpSpPr>
        <p:grpSpPr>
          <a:xfrm>
            <a:off x="10103944" y="2094756"/>
            <a:ext cx="5620673" cy="2915592"/>
            <a:chOff x="0" y="0"/>
            <a:chExt cx="1577525" cy="818304"/>
          </a:xfrm>
        </p:grpSpPr>
        <p:sp>
          <p:nvSpPr>
            <p:cNvPr id="7" name="Freeform 7"/>
            <p:cNvSpPr/>
            <p:nvPr/>
          </p:nvSpPr>
          <p:spPr>
            <a:xfrm>
              <a:off x="0" y="0"/>
              <a:ext cx="1577525" cy="818304"/>
            </a:xfrm>
            <a:custGeom>
              <a:avLst/>
              <a:gdLst/>
              <a:ahLst/>
              <a:cxnLst/>
              <a:rect l="l" t="t" r="r" b="b"/>
              <a:pathLst>
                <a:path w="1577525" h="818304">
                  <a:moveTo>
                    <a:pt x="0" y="0"/>
                  </a:moveTo>
                  <a:lnTo>
                    <a:pt x="1577525" y="0"/>
                  </a:lnTo>
                  <a:lnTo>
                    <a:pt x="1577525" y="818304"/>
                  </a:lnTo>
                  <a:lnTo>
                    <a:pt x="0" y="818304"/>
                  </a:lnTo>
                  <a:close/>
                </a:path>
              </a:pathLst>
            </a:custGeom>
            <a:solidFill>
              <a:srgbClr val="FFFFFF"/>
            </a:solidFill>
          </p:spPr>
          <p:txBody>
            <a:bodyPr/>
            <a:lstStyle/>
            <a:p>
              <a:endParaRPr lang="en-US"/>
            </a:p>
          </p:txBody>
        </p:sp>
        <p:sp>
          <p:nvSpPr>
            <p:cNvPr id="8" name="TextBox 8"/>
            <p:cNvSpPr txBox="1"/>
            <p:nvPr/>
          </p:nvSpPr>
          <p:spPr>
            <a:xfrm>
              <a:off x="0" y="-57150"/>
              <a:ext cx="1577525" cy="875454"/>
            </a:xfrm>
            <a:prstGeom prst="rect">
              <a:avLst/>
            </a:prstGeom>
          </p:spPr>
          <p:txBody>
            <a:bodyPr lIns="50800" tIns="50800" rIns="50800" bIns="50800" rtlCol="0" anchor="ctr"/>
            <a:lstStyle/>
            <a:p>
              <a:pPr algn="ctr">
                <a:lnSpc>
                  <a:spcPts val="2799"/>
                </a:lnSpc>
              </a:pPr>
              <a:endParaRPr/>
            </a:p>
          </p:txBody>
        </p:sp>
      </p:grpSp>
      <p:sp>
        <p:nvSpPr>
          <p:cNvPr id="9" name="Freeform 9"/>
          <p:cNvSpPr/>
          <p:nvPr/>
        </p:nvSpPr>
        <p:spPr>
          <a:xfrm>
            <a:off x="16980002" y="1070402"/>
            <a:ext cx="279298" cy="278282"/>
          </a:xfrm>
          <a:custGeom>
            <a:avLst/>
            <a:gdLst/>
            <a:ahLst/>
            <a:cxnLst/>
            <a:rect l="l" t="t" r="r" b="b"/>
            <a:pathLst>
              <a:path w="279298" h="278282">
                <a:moveTo>
                  <a:pt x="0" y="0"/>
                </a:moveTo>
                <a:lnTo>
                  <a:pt x="279298" y="0"/>
                </a:lnTo>
                <a:lnTo>
                  <a:pt x="279298" y="278282"/>
                </a:lnTo>
                <a:lnTo>
                  <a:pt x="0" y="2782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 name="Group 10"/>
          <p:cNvGrpSpPr/>
          <p:nvPr/>
        </p:nvGrpSpPr>
        <p:grpSpPr>
          <a:xfrm>
            <a:off x="10189469" y="2188068"/>
            <a:ext cx="5449623" cy="2728968"/>
            <a:chOff x="0" y="0"/>
            <a:chExt cx="7266164" cy="3638623"/>
          </a:xfrm>
        </p:grpSpPr>
        <p:pic>
          <p:nvPicPr>
            <p:cNvPr id="11" name="Picture 11"/>
            <p:cNvPicPr>
              <a:picLocks noChangeAspect="1"/>
            </p:cNvPicPr>
            <p:nvPr/>
          </p:nvPicPr>
          <p:blipFill>
            <a:blip r:embed="rId6"/>
            <a:srcRect t="12419" b="12419"/>
            <a:stretch>
              <a:fillRect/>
            </a:stretch>
          </p:blipFill>
          <p:spPr>
            <a:xfrm>
              <a:off x="0" y="0"/>
              <a:ext cx="7266164" cy="3638623"/>
            </a:xfrm>
            <a:prstGeom prst="rect">
              <a:avLst/>
            </a:prstGeom>
          </p:spPr>
        </p:pic>
      </p:grpSp>
      <p:grpSp>
        <p:nvGrpSpPr>
          <p:cNvPr id="12" name="Group 12"/>
          <p:cNvGrpSpPr/>
          <p:nvPr/>
        </p:nvGrpSpPr>
        <p:grpSpPr>
          <a:xfrm>
            <a:off x="10103944" y="5295044"/>
            <a:ext cx="5620673" cy="2915592"/>
            <a:chOff x="0" y="0"/>
            <a:chExt cx="1577525" cy="818304"/>
          </a:xfrm>
        </p:grpSpPr>
        <p:sp>
          <p:nvSpPr>
            <p:cNvPr id="13" name="Freeform 13"/>
            <p:cNvSpPr/>
            <p:nvPr/>
          </p:nvSpPr>
          <p:spPr>
            <a:xfrm>
              <a:off x="0" y="0"/>
              <a:ext cx="1577525" cy="818304"/>
            </a:xfrm>
            <a:custGeom>
              <a:avLst/>
              <a:gdLst/>
              <a:ahLst/>
              <a:cxnLst/>
              <a:rect l="l" t="t" r="r" b="b"/>
              <a:pathLst>
                <a:path w="1577525" h="818304">
                  <a:moveTo>
                    <a:pt x="0" y="0"/>
                  </a:moveTo>
                  <a:lnTo>
                    <a:pt x="1577525" y="0"/>
                  </a:lnTo>
                  <a:lnTo>
                    <a:pt x="1577525" y="818304"/>
                  </a:lnTo>
                  <a:lnTo>
                    <a:pt x="0" y="818304"/>
                  </a:lnTo>
                  <a:close/>
                </a:path>
              </a:pathLst>
            </a:custGeom>
            <a:solidFill>
              <a:srgbClr val="FFFFFF"/>
            </a:solidFill>
          </p:spPr>
          <p:txBody>
            <a:bodyPr/>
            <a:lstStyle/>
            <a:p>
              <a:endParaRPr lang="en-US"/>
            </a:p>
          </p:txBody>
        </p:sp>
        <p:sp>
          <p:nvSpPr>
            <p:cNvPr id="14" name="TextBox 14"/>
            <p:cNvSpPr txBox="1"/>
            <p:nvPr/>
          </p:nvSpPr>
          <p:spPr>
            <a:xfrm>
              <a:off x="0" y="-57150"/>
              <a:ext cx="1577525" cy="875454"/>
            </a:xfrm>
            <a:prstGeom prst="rect">
              <a:avLst/>
            </a:prstGeom>
          </p:spPr>
          <p:txBody>
            <a:bodyPr lIns="50800" tIns="50800" rIns="50800" bIns="50800" rtlCol="0" anchor="ctr"/>
            <a:lstStyle/>
            <a:p>
              <a:pPr algn="ctr">
                <a:lnSpc>
                  <a:spcPts val="2799"/>
                </a:lnSpc>
              </a:pPr>
              <a:endParaRPr/>
            </a:p>
          </p:txBody>
        </p:sp>
      </p:grpSp>
      <p:grpSp>
        <p:nvGrpSpPr>
          <p:cNvPr id="15" name="Group 15"/>
          <p:cNvGrpSpPr/>
          <p:nvPr/>
        </p:nvGrpSpPr>
        <p:grpSpPr>
          <a:xfrm>
            <a:off x="10189469" y="5388356"/>
            <a:ext cx="5449623" cy="2728968"/>
            <a:chOff x="0" y="0"/>
            <a:chExt cx="7266164" cy="3638623"/>
          </a:xfrm>
        </p:grpSpPr>
        <p:pic>
          <p:nvPicPr>
            <p:cNvPr id="16" name="Picture 16"/>
            <p:cNvPicPr>
              <a:picLocks noChangeAspect="1"/>
            </p:cNvPicPr>
            <p:nvPr/>
          </p:nvPicPr>
          <p:blipFill>
            <a:blip r:embed="rId7"/>
            <a:srcRect t="12489" b="12489"/>
            <a:stretch>
              <a:fillRect/>
            </a:stretch>
          </p:blipFill>
          <p:spPr>
            <a:xfrm>
              <a:off x="0" y="0"/>
              <a:ext cx="7266164" cy="3638623"/>
            </a:xfrm>
            <a:prstGeom prst="rect">
              <a:avLst/>
            </a:prstGeom>
          </p:spPr>
        </p:pic>
      </p:grpSp>
      <p:sp>
        <p:nvSpPr>
          <p:cNvPr id="17" name="Freeform 17"/>
          <p:cNvSpPr/>
          <p:nvPr/>
        </p:nvSpPr>
        <p:spPr>
          <a:xfrm>
            <a:off x="2919140" y="1815829"/>
            <a:ext cx="4717025" cy="1736723"/>
          </a:xfrm>
          <a:custGeom>
            <a:avLst/>
            <a:gdLst/>
            <a:ahLst/>
            <a:cxnLst/>
            <a:rect l="l" t="t" r="r" b="b"/>
            <a:pathLst>
              <a:path w="4717025" h="1736723">
                <a:moveTo>
                  <a:pt x="0" y="0"/>
                </a:moveTo>
                <a:lnTo>
                  <a:pt x="4717025" y="0"/>
                </a:lnTo>
                <a:lnTo>
                  <a:pt x="4717025" y="1736723"/>
                </a:lnTo>
                <a:lnTo>
                  <a:pt x="0" y="1736723"/>
                </a:lnTo>
                <a:lnTo>
                  <a:pt x="0" y="0"/>
                </a:lnTo>
                <a:close/>
              </a:path>
            </a:pathLst>
          </a:custGeom>
          <a:blipFill>
            <a:blip r:embed="rId8"/>
            <a:stretch>
              <a:fillRect/>
            </a:stretch>
          </a:blipFill>
        </p:spPr>
        <p:txBody>
          <a:bodyPr/>
          <a:lstStyle/>
          <a:p>
            <a:endParaRPr lang="en-US"/>
          </a:p>
        </p:txBody>
      </p:sp>
      <p:sp>
        <p:nvSpPr>
          <p:cNvPr id="18" name="TextBox 18"/>
          <p:cNvSpPr txBox="1"/>
          <p:nvPr/>
        </p:nvSpPr>
        <p:spPr>
          <a:xfrm>
            <a:off x="1450311" y="4156120"/>
            <a:ext cx="7503189" cy="1162050"/>
          </a:xfrm>
          <a:prstGeom prst="rect">
            <a:avLst/>
          </a:prstGeom>
        </p:spPr>
        <p:txBody>
          <a:bodyPr lIns="0" tIns="0" rIns="0" bIns="0" rtlCol="0" anchor="t">
            <a:spAutoFit/>
          </a:bodyPr>
          <a:lstStyle/>
          <a:p>
            <a:pPr algn="ctr">
              <a:lnSpc>
                <a:spcPts val="8550"/>
              </a:lnSpc>
            </a:pPr>
            <a:r>
              <a:rPr lang="en-US" sz="9000" i="1">
                <a:solidFill>
                  <a:srgbClr val="D3410D">
                    <a:alpha val="94902"/>
                  </a:srgbClr>
                </a:solidFill>
                <a:latin typeface="Anton Italics"/>
                <a:ea typeface="Anton Italics"/>
                <a:cs typeface="Anton Italics"/>
                <a:sym typeface="Anton Italics"/>
              </a:rPr>
              <a:t>FASTBREAK KIDS</a:t>
            </a:r>
          </a:p>
        </p:txBody>
      </p:sp>
      <p:sp>
        <p:nvSpPr>
          <p:cNvPr id="19" name="TextBox 19"/>
          <p:cNvSpPr txBox="1"/>
          <p:nvPr/>
        </p:nvSpPr>
        <p:spPr>
          <a:xfrm>
            <a:off x="1450311" y="6398050"/>
            <a:ext cx="7214558" cy="1958975"/>
          </a:xfrm>
          <a:prstGeom prst="rect">
            <a:avLst/>
          </a:prstGeom>
        </p:spPr>
        <p:txBody>
          <a:bodyPr lIns="0" tIns="0" rIns="0" bIns="0" rtlCol="0" anchor="t">
            <a:spAutoFit/>
          </a:bodyPr>
          <a:lstStyle/>
          <a:p>
            <a:pPr algn="ctr">
              <a:lnSpc>
                <a:spcPts val="3909"/>
              </a:lnSpc>
            </a:pPr>
            <a:r>
              <a:rPr lang="en-US" sz="2299">
                <a:solidFill>
                  <a:srgbClr val="FFFFFF"/>
                </a:solidFill>
                <a:latin typeface="Poppins"/>
                <a:ea typeface="Poppins"/>
                <a:cs typeface="Poppins"/>
                <a:sym typeface="Poppins"/>
              </a:rPr>
              <a:t>Guiding children to master basic basketball skills while encouraging active play and building self-confidence. Providing a positive, engaging atmosphere that sparks a passion for the sport.</a:t>
            </a:r>
          </a:p>
        </p:txBody>
      </p:sp>
      <p:grpSp>
        <p:nvGrpSpPr>
          <p:cNvPr id="20" name="Group 20"/>
          <p:cNvGrpSpPr/>
          <p:nvPr/>
        </p:nvGrpSpPr>
        <p:grpSpPr>
          <a:xfrm>
            <a:off x="3957364" y="5623994"/>
            <a:ext cx="2489083" cy="592056"/>
            <a:chOff x="0" y="0"/>
            <a:chExt cx="812800" cy="193334"/>
          </a:xfrm>
        </p:grpSpPr>
        <p:sp>
          <p:nvSpPr>
            <p:cNvPr id="21" name="Freeform 21"/>
            <p:cNvSpPr/>
            <p:nvPr/>
          </p:nvSpPr>
          <p:spPr>
            <a:xfrm>
              <a:off x="0" y="0"/>
              <a:ext cx="812800" cy="193334"/>
            </a:xfrm>
            <a:custGeom>
              <a:avLst/>
              <a:gdLst/>
              <a:ahLst/>
              <a:cxnLst/>
              <a:rect l="l" t="t" r="r" b="b"/>
              <a:pathLst>
                <a:path w="812800" h="193334">
                  <a:moveTo>
                    <a:pt x="0" y="0"/>
                  </a:moveTo>
                  <a:lnTo>
                    <a:pt x="812800" y="0"/>
                  </a:lnTo>
                  <a:lnTo>
                    <a:pt x="812800" y="193334"/>
                  </a:lnTo>
                  <a:lnTo>
                    <a:pt x="0" y="193334"/>
                  </a:lnTo>
                  <a:close/>
                </a:path>
              </a:pathLst>
            </a:custGeom>
            <a:gradFill rotWithShape="1">
              <a:gsLst>
                <a:gs pos="0">
                  <a:srgbClr val="8D2600">
                    <a:alpha val="100000"/>
                  </a:srgbClr>
                </a:gs>
                <a:gs pos="100000">
                  <a:srgbClr val="FF4500">
                    <a:alpha val="100000"/>
                  </a:srgbClr>
                </a:gs>
              </a:gsLst>
              <a:lin ang="0"/>
            </a:gradFill>
          </p:spPr>
          <p:txBody>
            <a:bodyPr/>
            <a:lstStyle/>
            <a:p>
              <a:endParaRPr lang="en-US"/>
            </a:p>
          </p:txBody>
        </p:sp>
        <p:sp>
          <p:nvSpPr>
            <p:cNvPr id="22" name="TextBox 22"/>
            <p:cNvSpPr txBox="1"/>
            <p:nvPr/>
          </p:nvSpPr>
          <p:spPr>
            <a:xfrm>
              <a:off x="0" y="-38100"/>
              <a:ext cx="812800" cy="231434"/>
            </a:xfrm>
            <a:prstGeom prst="rect">
              <a:avLst/>
            </a:prstGeom>
          </p:spPr>
          <p:txBody>
            <a:bodyPr lIns="50800" tIns="50800" rIns="50800" bIns="50800" rtlCol="0" anchor="ctr"/>
            <a:lstStyle/>
            <a:p>
              <a:pPr algn="ctr">
                <a:lnSpc>
                  <a:spcPts val="2799"/>
                </a:lnSpc>
              </a:pPr>
              <a:r>
                <a:rPr lang="en-US" sz="1999">
                  <a:solidFill>
                    <a:srgbClr val="000000"/>
                  </a:solidFill>
                  <a:latin typeface="Anton"/>
                  <a:ea typeface="Anton"/>
                  <a:cs typeface="Anton"/>
                  <a:sym typeface="Anton"/>
                </a:rPr>
                <a:t>MISSION</a:t>
              </a:r>
            </a:p>
          </p:txBody>
        </p:sp>
      </p:gr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a:p>
        </p:txBody>
      </p:sp>
      <p:sp>
        <p:nvSpPr>
          <p:cNvPr id="3" name="Freeform 3"/>
          <p:cNvSpPr/>
          <p:nvPr/>
        </p:nvSpPr>
        <p:spPr>
          <a:xfrm>
            <a:off x="16980002" y="1070402"/>
            <a:ext cx="279298" cy="278282"/>
          </a:xfrm>
          <a:custGeom>
            <a:avLst/>
            <a:gdLst/>
            <a:ahLst/>
            <a:cxnLst/>
            <a:rect l="l" t="t" r="r" b="b"/>
            <a:pathLst>
              <a:path w="279298" h="278282">
                <a:moveTo>
                  <a:pt x="0" y="0"/>
                </a:moveTo>
                <a:lnTo>
                  <a:pt x="279298" y="0"/>
                </a:lnTo>
                <a:lnTo>
                  <a:pt x="279298" y="278282"/>
                </a:lnTo>
                <a:lnTo>
                  <a:pt x="0" y="2782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6204227" y="0"/>
            <a:ext cx="13190884" cy="10287000"/>
            <a:chOff x="0" y="0"/>
            <a:chExt cx="2964478" cy="2311868"/>
          </a:xfrm>
        </p:grpSpPr>
        <p:sp>
          <p:nvSpPr>
            <p:cNvPr id="5" name="Freeform 5"/>
            <p:cNvSpPr/>
            <p:nvPr/>
          </p:nvSpPr>
          <p:spPr>
            <a:xfrm>
              <a:off x="0" y="0"/>
              <a:ext cx="2964478" cy="2311868"/>
            </a:xfrm>
            <a:custGeom>
              <a:avLst/>
              <a:gdLst/>
              <a:ahLst/>
              <a:cxnLst/>
              <a:rect l="l" t="t" r="r" b="b"/>
              <a:pathLst>
                <a:path w="2964478" h="2311868">
                  <a:moveTo>
                    <a:pt x="203200" y="0"/>
                  </a:moveTo>
                  <a:lnTo>
                    <a:pt x="2964478" y="0"/>
                  </a:lnTo>
                  <a:lnTo>
                    <a:pt x="2761278" y="2311868"/>
                  </a:lnTo>
                  <a:lnTo>
                    <a:pt x="0" y="2311868"/>
                  </a:lnTo>
                  <a:lnTo>
                    <a:pt x="203200" y="0"/>
                  </a:lnTo>
                  <a:close/>
                </a:path>
              </a:pathLst>
            </a:custGeom>
            <a:gradFill rotWithShape="1">
              <a:gsLst>
                <a:gs pos="0">
                  <a:srgbClr val="8D2600">
                    <a:alpha val="100000"/>
                  </a:srgbClr>
                </a:gs>
                <a:gs pos="100000">
                  <a:srgbClr val="FF4500">
                    <a:alpha val="100000"/>
                  </a:srgbClr>
                </a:gs>
              </a:gsLst>
              <a:lin ang="0"/>
            </a:gradFill>
          </p:spPr>
          <p:txBody>
            <a:bodyPr/>
            <a:lstStyle/>
            <a:p>
              <a:endParaRPr lang="en-US"/>
            </a:p>
          </p:txBody>
        </p:sp>
        <p:sp>
          <p:nvSpPr>
            <p:cNvPr id="6" name="TextBox 6"/>
            <p:cNvSpPr txBox="1"/>
            <p:nvPr/>
          </p:nvSpPr>
          <p:spPr>
            <a:xfrm>
              <a:off x="101600" y="-57150"/>
              <a:ext cx="2761278" cy="2369018"/>
            </a:xfrm>
            <a:prstGeom prst="rect">
              <a:avLst/>
            </a:prstGeom>
          </p:spPr>
          <p:txBody>
            <a:bodyPr lIns="50800" tIns="50800" rIns="50800" bIns="50800" rtlCol="0" anchor="ctr"/>
            <a:lstStyle/>
            <a:p>
              <a:pPr algn="ctr">
                <a:lnSpc>
                  <a:spcPts val="2799"/>
                </a:lnSpc>
              </a:pPr>
              <a:endParaRPr/>
            </a:p>
          </p:txBody>
        </p:sp>
      </p:grpSp>
      <p:grpSp>
        <p:nvGrpSpPr>
          <p:cNvPr id="7" name="Group 7"/>
          <p:cNvGrpSpPr/>
          <p:nvPr/>
        </p:nvGrpSpPr>
        <p:grpSpPr>
          <a:xfrm>
            <a:off x="3823259" y="2304807"/>
            <a:ext cx="4157143" cy="5677386"/>
            <a:chOff x="0" y="0"/>
            <a:chExt cx="5462150" cy="7459626"/>
          </a:xfrm>
        </p:grpSpPr>
        <p:sp>
          <p:nvSpPr>
            <p:cNvPr id="8" name="Freeform 8"/>
            <p:cNvSpPr/>
            <p:nvPr/>
          </p:nvSpPr>
          <p:spPr>
            <a:xfrm>
              <a:off x="0" y="0"/>
              <a:ext cx="5462150" cy="7459627"/>
            </a:xfrm>
            <a:custGeom>
              <a:avLst/>
              <a:gdLst/>
              <a:ahLst/>
              <a:cxnLst/>
              <a:rect l="l" t="t" r="r" b="b"/>
              <a:pathLst>
                <a:path w="5462150" h="7459627">
                  <a:moveTo>
                    <a:pt x="0" y="7459627"/>
                  </a:moveTo>
                  <a:lnTo>
                    <a:pt x="634727" y="0"/>
                  </a:lnTo>
                  <a:lnTo>
                    <a:pt x="5462150" y="0"/>
                  </a:lnTo>
                  <a:lnTo>
                    <a:pt x="4827423" y="7459627"/>
                  </a:lnTo>
                  <a:close/>
                </a:path>
              </a:pathLst>
            </a:custGeom>
            <a:blipFill>
              <a:blip r:embed="rId6"/>
              <a:stretch>
                <a:fillRect t="-4951" b="-4951"/>
              </a:stretch>
            </a:blipFill>
          </p:spPr>
          <p:txBody>
            <a:bodyPr/>
            <a:lstStyle/>
            <a:p>
              <a:endParaRPr lang="en-US"/>
            </a:p>
          </p:txBody>
        </p:sp>
      </p:grpSp>
      <p:grpSp>
        <p:nvGrpSpPr>
          <p:cNvPr id="9" name="Group 9"/>
          <p:cNvGrpSpPr/>
          <p:nvPr/>
        </p:nvGrpSpPr>
        <p:grpSpPr>
          <a:xfrm>
            <a:off x="-333885" y="2304807"/>
            <a:ext cx="4157143" cy="5677386"/>
            <a:chOff x="0" y="0"/>
            <a:chExt cx="5462150" cy="7459626"/>
          </a:xfrm>
        </p:grpSpPr>
        <p:sp>
          <p:nvSpPr>
            <p:cNvPr id="10" name="Freeform 10"/>
            <p:cNvSpPr/>
            <p:nvPr/>
          </p:nvSpPr>
          <p:spPr>
            <a:xfrm>
              <a:off x="0" y="0"/>
              <a:ext cx="5462150" cy="7459627"/>
            </a:xfrm>
            <a:custGeom>
              <a:avLst/>
              <a:gdLst/>
              <a:ahLst/>
              <a:cxnLst/>
              <a:rect l="l" t="t" r="r" b="b"/>
              <a:pathLst>
                <a:path w="5462150" h="7459627">
                  <a:moveTo>
                    <a:pt x="0" y="7459627"/>
                  </a:moveTo>
                  <a:lnTo>
                    <a:pt x="634727" y="0"/>
                  </a:lnTo>
                  <a:lnTo>
                    <a:pt x="5462150" y="0"/>
                  </a:lnTo>
                  <a:lnTo>
                    <a:pt x="4827423" y="7459627"/>
                  </a:lnTo>
                  <a:close/>
                </a:path>
              </a:pathLst>
            </a:custGeom>
            <a:blipFill>
              <a:blip r:embed="rId7"/>
              <a:stretch>
                <a:fillRect l="-2749" r="-2749"/>
              </a:stretch>
            </a:blipFill>
          </p:spPr>
          <p:txBody>
            <a:bodyPr/>
            <a:lstStyle/>
            <a:p>
              <a:endParaRPr lang="en-US"/>
            </a:p>
          </p:txBody>
        </p:sp>
      </p:grpSp>
      <p:sp>
        <p:nvSpPr>
          <p:cNvPr id="11" name="Freeform 11"/>
          <p:cNvSpPr/>
          <p:nvPr/>
        </p:nvSpPr>
        <p:spPr>
          <a:xfrm>
            <a:off x="11123942" y="1348684"/>
            <a:ext cx="3401426" cy="1746678"/>
          </a:xfrm>
          <a:custGeom>
            <a:avLst/>
            <a:gdLst/>
            <a:ahLst/>
            <a:cxnLst/>
            <a:rect l="l" t="t" r="r" b="b"/>
            <a:pathLst>
              <a:path w="3401426" h="1746678">
                <a:moveTo>
                  <a:pt x="0" y="0"/>
                </a:moveTo>
                <a:lnTo>
                  <a:pt x="3401426" y="0"/>
                </a:lnTo>
                <a:lnTo>
                  <a:pt x="3401426" y="1746678"/>
                </a:lnTo>
                <a:lnTo>
                  <a:pt x="0" y="1746678"/>
                </a:lnTo>
                <a:lnTo>
                  <a:pt x="0" y="0"/>
                </a:lnTo>
                <a:close/>
              </a:path>
            </a:pathLst>
          </a:custGeom>
          <a:blipFill>
            <a:blip r:embed="rId8"/>
            <a:stretch>
              <a:fillRect/>
            </a:stretch>
          </a:blipFill>
        </p:spPr>
        <p:txBody>
          <a:bodyPr/>
          <a:lstStyle/>
          <a:p>
            <a:endParaRPr lang="en-US"/>
          </a:p>
        </p:txBody>
      </p:sp>
      <p:sp>
        <p:nvSpPr>
          <p:cNvPr id="12" name="TextBox 12"/>
          <p:cNvSpPr txBox="1"/>
          <p:nvPr/>
        </p:nvSpPr>
        <p:spPr>
          <a:xfrm>
            <a:off x="9497457" y="3643181"/>
            <a:ext cx="6654396" cy="1162050"/>
          </a:xfrm>
          <a:prstGeom prst="rect">
            <a:avLst/>
          </a:prstGeom>
        </p:spPr>
        <p:txBody>
          <a:bodyPr lIns="0" tIns="0" rIns="0" bIns="0" rtlCol="0" anchor="t">
            <a:spAutoFit/>
          </a:bodyPr>
          <a:lstStyle/>
          <a:p>
            <a:pPr algn="ctr">
              <a:lnSpc>
                <a:spcPts val="8550"/>
              </a:lnSpc>
            </a:pPr>
            <a:r>
              <a:rPr lang="en-US" sz="9000" i="1">
                <a:solidFill>
                  <a:srgbClr val="D3410D">
                    <a:alpha val="94902"/>
                  </a:srgbClr>
                </a:solidFill>
                <a:latin typeface="Anton Italics"/>
                <a:ea typeface="Anton Italics"/>
                <a:cs typeface="Anton Italics"/>
                <a:sym typeface="Anton Italics"/>
              </a:rPr>
              <a:t>TEAM HUSTLE</a:t>
            </a:r>
          </a:p>
        </p:txBody>
      </p:sp>
      <p:sp>
        <p:nvSpPr>
          <p:cNvPr id="13" name="TextBox 13"/>
          <p:cNvSpPr txBox="1"/>
          <p:nvPr/>
        </p:nvSpPr>
        <p:spPr>
          <a:xfrm>
            <a:off x="9217376" y="6021306"/>
            <a:ext cx="7214558" cy="1416050"/>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ea typeface="Poppins"/>
                <a:cs typeface="Poppins"/>
                <a:sym typeface="Poppins"/>
              </a:rPr>
              <a:t>Empowering young female athletes to grow through basketball training and competitive play, while building discipline, teamwork, and sportsmanship in a supportive environment.</a:t>
            </a:r>
          </a:p>
        </p:txBody>
      </p:sp>
      <p:grpSp>
        <p:nvGrpSpPr>
          <p:cNvPr id="14" name="Group 14"/>
          <p:cNvGrpSpPr/>
          <p:nvPr/>
        </p:nvGrpSpPr>
        <p:grpSpPr>
          <a:xfrm>
            <a:off x="11606774" y="5143500"/>
            <a:ext cx="2489083" cy="592056"/>
            <a:chOff x="0" y="0"/>
            <a:chExt cx="812800" cy="193334"/>
          </a:xfrm>
        </p:grpSpPr>
        <p:sp>
          <p:nvSpPr>
            <p:cNvPr id="15" name="Freeform 15"/>
            <p:cNvSpPr/>
            <p:nvPr/>
          </p:nvSpPr>
          <p:spPr>
            <a:xfrm>
              <a:off x="0" y="0"/>
              <a:ext cx="812800" cy="193334"/>
            </a:xfrm>
            <a:custGeom>
              <a:avLst/>
              <a:gdLst/>
              <a:ahLst/>
              <a:cxnLst/>
              <a:rect l="l" t="t" r="r" b="b"/>
              <a:pathLst>
                <a:path w="812800" h="193334">
                  <a:moveTo>
                    <a:pt x="0" y="0"/>
                  </a:moveTo>
                  <a:lnTo>
                    <a:pt x="812800" y="0"/>
                  </a:lnTo>
                  <a:lnTo>
                    <a:pt x="812800" y="193334"/>
                  </a:lnTo>
                  <a:lnTo>
                    <a:pt x="0" y="193334"/>
                  </a:lnTo>
                  <a:close/>
                </a:path>
              </a:pathLst>
            </a:custGeom>
            <a:gradFill rotWithShape="1">
              <a:gsLst>
                <a:gs pos="0">
                  <a:srgbClr val="8D2600">
                    <a:alpha val="100000"/>
                  </a:srgbClr>
                </a:gs>
                <a:gs pos="100000">
                  <a:srgbClr val="FF4500">
                    <a:alpha val="100000"/>
                  </a:srgbClr>
                </a:gs>
              </a:gsLst>
              <a:lin ang="0"/>
            </a:gradFill>
          </p:spPr>
          <p:txBody>
            <a:bodyPr/>
            <a:lstStyle/>
            <a:p>
              <a:endParaRPr lang="en-US"/>
            </a:p>
          </p:txBody>
        </p:sp>
        <p:sp>
          <p:nvSpPr>
            <p:cNvPr id="16" name="TextBox 16"/>
            <p:cNvSpPr txBox="1"/>
            <p:nvPr/>
          </p:nvSpPr>
          <p:spPr>
            <a:xfrm>
              <a:off x="0" y="-38100"/>
              <a:ext cx="812800" cy="231434"/>
            </a:xfrm>
            <a:prstGeom prst="rect">
              <a:avLst/>
            </a:prstGeom>
          </p:spPr>
          <p:txBody>
            <a:bodyPr lIns="50800" tIns="50800" rIns="50800" bIns="50800" rtlCol="0" anchor="ctr"/>
            <a:lstStyle/>
            <a:p>
              <a:pPr algn="ctr">
                <a:lnSpc>
                  <a:spcPts val="2799"/>
                </a:lnSpc>
              </a:pPr>
              <a:r>
                <a:rPr lang="en-US" sz="1999">
                  <a:solidFill>
                    <a:srgbClr val="000000"/>
                  </a:solidFill>
                  <a:latin typeface="Anton"/>
                  <a:ea typeface="Anton"/>
                  <a:cs typeface="Anton"/>
                  <a:sym typeface="Anton"/>
                </a:rPr>
                <a:t>MISSION</a:t>
              </a:r>
            </a:p>
          </p:txBody>
        </p:sp>
      </p:gr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a:p>
        </p:txBody>
      </p:sp>
      <p:sp>
        <p:nvSpPr>
          <p:cNvPr id="3" name="Freeform 3"/>
          <p:cNvSpPr/>
          <p:nvPr/>
        </p:nvSpPr>
        <p:spPr>
          <a:xfrm>
            <a:off x="16980002" y="700647"/>
            <a:ext cx="279298" cy="278282"/>
          </a:xfrm>
          <a:custGeom>
            <a:avLst/>
            <a:gdLst/>
            <a:ahLst/>
            <a:cxnLst/>
            <a:rect l="l" t="t" r="r" b="b"/>
            <a:pathLst>
              <a:path w="279298" h="278282">
                <a:moveTo>
                  <a:pt x="0" y="0"/>
                </a:moveTo>
                <a:lnTo>
                  <a:pt x="279298" y="0"/>
                </a:lnTo>
                <a:lnTo>
                  <a:pt x="279298" y="278281"/>
                </a:lnTo>
                <a:lnTo>
                  <a:pt x="0" y="2782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410597" y="1469068"/>
            <a:ext cx="20815039" cy="4106979"/>
            <a:chOff x="0" y="0"/>
            <a:chExt cx="4677907" cy="922990"/>
          </a:xfrm>
        </p:grpSpPr>
        <p:sp>
          <p:nvSpPr>
            <p:cNvPr id="5" name="Freeform 5"/>
            <p:cNvSpPr/>
            <p:nvPr/>
          </p:nvSpPr>
          <p:spPr>
            <a:xfrm>
              <a:off x="0" y="0"/>
              <a:ext cx="4677907" cy="922990"/>
            </a:xfrm>
            <a:custGeom>
              <a:avLst/>
              <a:gdLst/>
              <a:ahLst/>
              <a:cxnLst/>
              <a:rect l="l" t="t" r="r" b="b"/>
              <a:pathLst>
                <a:path w="4677907" h="922990">
                  <a:moveTo>
                    <a:pt x="203200" y="0"/>
                  </a:moveTo>
                  <a:lnTo>
                    <a:pt x="4677907" y="0"/>
                  </a:lnTo>
                  <a:lnTo>
                    <a:pt x="4474707" y="922990"/>
                  </a:lnTo>
                  <a:lnTo>
                    <a:pt x="0" y="922990"/>
                  </a:lnTo>
                  <a:lnTo>
                    <a:pt x="203200" y="0"/>
                  </a:lnTo>
                  <a:close/>
                </a:path>
              </a:pathLst>
            </a:custGeom>
            <a:gradFill rotWithShape="1">
              <a:gsLst>
                <a:gs pos="0">
                  <a:srgbClr val="8D2600">
                    <a:alpha val="100000"/>
                  </a:srgbClr>
                </a:gs>
                <a:gs pos="100000">
                  <a:srgbClr val="FF4500">
                    <a:alpha val="100000"/>
                  </a:srgbClr>
                </a:gs>
              </a:gsLst>
              <a:lin ang="0"/>
            </a:gradFill>
          </p:spPr>
          <p:txBody>
            <a:bodyPr/>
            <a:lstStyle/>
            <a:p>
              <a:endParaRPr lang="en-US"/>
            </a:p>
          </p:txBody>
        </p:sp>
        <p:sp>
          <p:nvSpPr>
            <p:cNvPr id="6" name="TextBox 6"/>
            <p:cNvSpPr txBox="1"/>
            <p:nvPr/>
          </p:nvSpPr>
          <p:spPr>
            <a:xfrm>
              <a:off x="101600" y="-57150"/>
              <a:ext cx="4474707" cy="980140"/>
            </a:xfrm>
            <a:prstGeom prst="rect">
              <a:avLst/>
            </a:prstGeom>
          </p:spPr>
          <p:txBody>
            <a:bodyPr lIns="50800" tIns="50800" rIns="50800" bIns="50800" rtlCol="0" anchor="ctr"/>
            <a:lstStyle/>
            <a:p>
              <a:pPr algn="ctr">
                <a:lnSpc>
                  <a:spcPts val="2799"/>
                </a:lnSpc>
              </a:pPr>
              <a:endParaRPr/>
            </a:p>
          </p:txBody>
        </p:sp>
      </p:grpSp>
      <p:grpSp>
        <p:nvGrpSpPr>
          <p:cNvPr id="7" name="Group 7"/>
          <p:cNvGrpSpPr/>
          <p:nvPr/>
        </p:nvGrpSpPr>
        <p:grpSpPr>
          <a:xfrm>
            <a:off x="5526086" y="1998666"/>
            <a:ext cx="7235829" cy="3068839"/>
            <a:chOff x="0" y="0"/>
            <a:chExt cx="17973997" cy="7623080"/>
          </a:xfrm>
        </p:grpSpPr>
        <p:sp>
          <p:nvSpPr>
            <p:cNvPr id="8" name="Freeform 8"/>
            <p:cNvSpPr/>
            <p:nvPr/>
          </p:nvSpPr>
          <p:spPr>
            <a:xfrm>
              <a:off x="0" y="0"/>
              <a:ext cx="17973997" cy="7623080"/>
            </a:xfrm>
            <a:custGeom>
              <a:avLst/>
              <a:gdLst/>
              <a:ahLst/>
              <a:cxnLst/>
              <a:rect l="l" t="t" r="r" b="b"/>
              <a:pathLst>
                <a:path w="17973997" h="7623080">
                  <a:moveTo>
                    <a:pt x="0" y="7623080"/>
                  </a:moveTo>
                  <a:lnTo>
                    <a:pt x="2088663" y="0"/>
                  </a:lnTo>
                  <a:lnTo>
                    <a:pt x="17973997" y="0"/>
                  </a:lnTo>
                  <a:lnTo>
                    <a:pt x="15885334" y="7623080"/>
                  </a:lnTo>
                  <a:close/>
                </a:path>
              </a:pathLst>
            </a:custGeom>
            <a:blipFill>
              <a:blip r:embed="rId6"/>
              <a:stretch>
                <a:fillRect t="-23682" b="-23682"/>
              </a:stretch>
            </a:blipFill>
          </p:spPr>
          <p:txBody>
            <a:bodyPr/>
            <a:lstStyle/>
            <a:p>
              <a:endParaRPr lang="en-US"/>
            </a:p>
          </p:txBody>
        </p:sp>
      </p:grpSp>
      <p:grpSp>
        <p:nvGrpSpPr>
          <p:cNvPr id="9" name="Group 9"/>
          <p:cNvGrpSpPr/>
          <p:nvPr/>
        </p:nvGrpSpPr>
        <p:grpSpPr>
          <a:xfrm>
            <a:off x="12558420" y="1998666"/>
            <a:ext cx="7235829" cy="3068839"/>
            <a:chOff x="0" y="0"/>
            <a:chExt cx="17973997" cy="7623080"/>
          </a:xfrm>
        </p:grpSpPr>
        <p:sp>
          <p:nvSpPr>
            <p:cNvPr id="10" name="Freeform 10"/>
            <p:cNvSpPr/>
            <p:nvPr/>
          </p:nvSpPr>
          <p:spPr>
            <a:xfrm>
              <a:off x="0" y="0"/>
              <a:ext cx="17973997" cy="7623080"/>
            </a:xfrm>
            <a:custGeom>
              <a:avLst/>
              <a:gdLst/>
              <a:ahLst/>
              <a:cxnLst/>
              <a:rect l="l" t="t" r="r" b="b"/>
              <a:pathLst>
                <a:path w="17973997" h="7623080">
                  <a:moveTo>
                    <a:pt x="0" y="7623080"/>
                  </a:moveTo>
                  <a:lnTo>
                    <a:pt x="2088663" y="0"/>
                  </a:lnTo>
                  <a:lnTo>
                    <a:pt x="17973997" y="0"/>
                  </a:lnTo>
                  <a:lnTo>
                    <a:pt x="15885334" y="7623080"/>
                  </a:lnTo>
                  <a:close/>
                </a:path>
              </a:pathLst>
            </a:custGeom>
            <a:blipFill>
              <a:blip r:embed="rId7"/>
              <a:stretch>
                <a:fillRect t="-23682" b="-23682"/>
              </a:stretch>
            </a:blipFill>
          </p:spPr>
          <p:txBody>
            <a:bodyPr/>
            <a:lstStyle/>
            <a:p>
              <a:endParaRPr lang="en-US"/>
            </a:p>
          </p:txBody>
        </p:sp>
      </p:grpSp>
      <p:grpSp>
        <p:nvGrpSpPr>
          <p:cNvPr id="11" name="Group 11"/>
          <p:cNvGrpSpPr/>
          <p:nvPr/>
        </p:nvGrpSpPr>
        <p:grpSpPr>
          <a:xfrm>
            <a:off x="-1511959" y="1976413"/>
            <a:ext cx="7235829" cy="3068839"/>
            <a:chOff x="0" y="0"/>
            <a:chExt cx="17973997" cy="7623080"/>
          </a:xfrm>
        </p:grpSpPr>
        <p:sp>
          <p:nvSpPr>
            <p:cNvPr id="12" name="Freeform 12"/>
            <p:cNvSpPr/>
            <p:nvPr/>
          </p:nvSpPr>
          <p:spPr>
            <a:xfrm>
              <a:off x="0" y="0"/>
              <a:ext cx="17973997" cy="7623080"/>
            </a:xfrm>
            <a:custGeom>
              <a:avLst/>
              <a:gdLst/>
              <a:ahLst/>
              <a:cxnLst/>
              <a:rect l="l" t="t" r="r" b="b"/>
              <a:pathLst>
                <a:path w="17973997" h="7623080">
                  <a:moveTo>
                    <a:pt x="0" y="7623080"/>
                  </a:moveTo>
                  <a:lnTo>
                    <a:pt x="2088663" y="0"/>
                  </a:lnTo>
                  <a:lnTo>
                    <a:pt x="17973997" y="0"/>
                  </a:lnTo>
                  <a:lnTo>
                    <a:pt x="15885334" y="7623080"/>
                  </a:lnTo>
                  <a:close/>
                </a:path>
              </a:pathLst>
            </a:custGeom>
            <a:blipFill>
              <a:blip r:embed="rId8"/>
              <a:stretch>
                <a:fillRect l="-3014" r="-3014"/>
              </a:stretch>
            </a:blipFill>
          </p:spPr>
          <p:txBody>
            <a:bodyPr/>
            <a:lstStyle/>
            <a:p>
              <a:endParaRPr lang="en-US"/>
            </a:p>
          </p:txBody>
        </p:sp>
      </p:grpSp>
      <p:sp>
        <p:nvSpPr>
          <p:cNvPr id="13" name="TextBox 13"/>
          <p:cNvSpPr txBox="1"/>
          <p:nvPr/>
        </p:nvSpPr>
        <p:spPr>
          <a:xfrm>
            <a:off x="1358636" y="7646313"/>
            <a:ext cx="5467935" cy="416650"/>
          </a:xfrm>
          <a:prstGeom prst="rect">
            <a:avLst/>
          </a:prstGeom>
        </p:spPr>
        <p:txBody>
          <a:bodyPr lIns="0" tIns="0" rIns="0" bIns="0" rtlCol="0" anchor="t">
            <a:spAutoFit/>
          </a:bodyPr>
          <a:lstStyle/>
          <a:p>
            <a:pPr algn="l">
              <a:lnSpc>
                <a:spcPts val="3285"/>
              </a:lnSpc>
              <a:spcBef>
                <a:spcPct val="0"/>
              </a:spcBef>
            </a:pPr>
            <a:r>
              <a:rPr lang="en-US" sz="2346">
                <a:solidFill>
                  <a:srgbClr val="FFFFFF"/>
                </a:solidFill>
                <a:latin typeface="Poppins"/>
                <a:ea typeface="Poppins"/>
                <a:cs typeface="Poppins"/>
                <a:sym typeface="Poppins"/>
              </a:rPr>
              <a:t>Empowering Youth, Building Leaders.</a:t>
            </a:r>
          </a:p>
        </p:txBody>
      </p:sp>
      <p:sp>
        <p:nvSpPr>
          <p:cNvPr id="14" name="TextBox 14"/>
          <p:cNvSpPr txBox="1"/>
          <p:nvPr/>
        </p:nvSpPr>
        <p:spPr>
          <a:xfrm>
            <a:off x="1358636" y="6227088"/>
            <a:ext cx="12491480" cy="1162050"/>
          </a:xfrm>
          <a:prstGeom prst="rect">
            <a:avLst/>
          </a:prstGeom>
        </p:spPr>
        <p:txBody>
          <a:bodyPr lIns="0" tIns="0" rIns="0" bIns="0" rtlCol="0" anchor="t">
            <a:spAutoFit/>
          </a:bodyPr>
          <a:lstStyle/>
          <a:p>
            <a:pPr algn="l">
              <a:lnSpc>
                <a:spcPts val="8550"/>
              </a:lnSpc>
            </a:pPr>
            <a:r>
              <a:rPr lang="en-US" sz="9000" i="1">
                <a:solidFill>
                  <a:srgbClr val="D3410D">
                    <a:alpha val="94902"/>
                  </a:srgbClr>
                </a:solidFill>
                <a:latin typeface="Anton Italics"/>
                <a:ea typeface="Anton Italics"/>
                <a:cs typeface="Anton Italics"/>
                <a:sym typeface="Anton Italics"/>
              </a:rPr>
              <a:t>CHAMPIONS OF TOMORROW</a:t>
            </a:r>
          </a:p>
        </p:txBody>
      </p:sp>
      <p:sp>
        <p:nvSpPr>
          <p:cNvPr id="15" name="TextBox 15"/>
          <p:cNvSpPr txBox="1"/>
          <p:nvPr/>
        </p:nvSpPr>
        <p:spPr>
          <a:xfrm>
            <a:off x="8479549" y="7589163"/>
            <a:ext cx="8564731" cy="1711325"/>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Position Basketball Stars of New York, Fastbreak Kids, and Team Hustle NYC as the leading youth sports programs in the region, emphasizing their commitment to character development, teamwork, and athletic excellence.</a:t>
            </a: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a:p>
        </p:txBody>
      </p:sp>
      <p:sp>
        <p:nvSpPr>
          <p:cNvPr id="3" name="Freeform 3"/>
          <p:cNvSpPr/>
          <p:nvPr/>
        </p:nvSpPr>
        <p:spPr>
          <a:xfrm>
            <a:off x="7717657" y="5592782"/>
            <a:ext cx="6356958" cy="6356958"/>
          </a:xfrm>
          <a:custGeom>
            <a:avLst/>
            <a:gdLst/>
            <a:ahLst/>
            <a:cxnLst/>
            <a:rect l="l" t="t" r="r" b="b"/>
            <a:pathLst>
              <a:path w="6356958" h="6356958">
                <a:moveTo>
                  <a:pt x="0" y="0"/>
                </a:moveTo>
                <a:lnTo>
                  <a:pt x="6356958" y="0"/>
                </a:lnTo>
                <a:lnTo>
                  <a:pt x="6356958" y="6356958"/>
                </a:lnTo>
                <a:lnTo>
                  <a:pt x="0" y="6356958"/>
                </a:lnTo>
                <a:lnTo>
                  <a:pt x="0" y="0"/>
                </a:lnTo>
                <a:close/>
              </a:path>
            </a:pathLst>
          </a:custGeom>
          <a:blipFill>
            <a:blip r:embed="rId4"/>
            <a:stretch>
              <a:fillRect/>
            </a:stretch>
          </a:blipFill>
        </p:spPr>
        <p:txBody>
          <a:bodyPr/>
          <a:lstStyle/>
          <a:p>
            <a:endParaRPr lang="en-US"/>
          </a:p>
        </p:txBody>
      </p:sp>
      <p:grpSp>
        <p:nvGrpSpPr>
          <p:cNvPr id="4" name="Group 4"/>
          <p:cNvGrpSpPr/>
          <p:nvPr/>
        </p:nvGrpSpPr>
        <p:grpSpPr>
          <a:xfrm>
            <a:off x="-959389" y="4896079"/>
            <a:ext cx="3976178" cy="10781843"/>
            <a:chOff x="0" y="0"/>
            <a:chExt cx="472130" cy="1280233"/>
          </a:xfrm>
        </p:grpSpPr>
        <p:sp>
          <p:nvSpPr>
            <p:cNvPr id="5" name="Freeform 5"/>
            <p:cNvSpPr/>
            <p:nvPr/>
          </p:nvSpPr>
          <p:spPr>
            <a:xfrm>
              <a:off x="0" y="0"/>
              <a:ext cx="472130" cy="1280233"/>
            </a:xfrm>
            <a:custGeom>
              <a:avLst/>
              <a:gdLst/>
              <a:ahLst/>
              <a:cxnLst/>
              <a:rect l="l" t="t" r="r" b="b"/>
              <a:pathLst>
                <a:path w="472130" h="1280233">
                  <a:moveTo>
                    <a:pt x="203200" y="0"/>
                  </a:moveTo>
                  <a:lnTo>
                    <a:pt x="472130" y="0"/>
                  </a:lnTo>
                  <a:lnTo>
                    <a:pt x="268930" y="1280233"/>
                  </a:lnTo>
                  <a:lnTo>
                    <a:pt x="0" y="1280233"/>
                  </a:lnTo>
                  <a:lnTo>
                    <a:pt x="203200" y="0"/>
                  </a:lnTo>
                  <a:close/>
                </a:path>
              </a:pathLst>
            </a:custGeom>
            <a:gradFill rotWithShape="1">
              <a:gsLst>
                <a:gs pos="0">
                  <a:srgbClr val="8D2600">
                    <a:alpha val="100000"/>
                  </a:srgbClr>
                </a:gs>
                <a:gs pos="100000">
                  <a:srgbClr val="FF4500">
                    <a:alpha val="100000"/>
                  </a:srgbClr>
                </a:gs>
              </a:gsLst>
              <a:lin ang="0"/>
            </a:gradFill>
          </p:spPr>
          <p:txBody>
            <a:bodyPr/>
            <a:lstStyle/>
            <a:p>
              <a:endParaRPr lang="en-US"/>
            </a:p>
          </p:txBody>
        </p:sp>
        <p:sp>
          <p:nvSpPr>
            <p:cNvPr id="6" name="TextBox 6"/>
            <p:cNvSpPr txBox="1"/>
            <p:nvPr/>
          </p:nvSpPr>
          <p:spPr>
            <a:xfrm>
              <a:off x="101600" y="-57150"/>
              <a:ext cx="268930" cy="1337383"/>
            </a:xfrm>
            <a:prstGeom prst="rect">
              <a:avLst/>
            </a:prstGeom>
          </p:spPr>
          <p:txBody>
            <a:bodyPr lIns="50800" tIns="50800" rIns="50800" bIns="50800" rtlCol="0" anchor="ctr"/>
            <a:lstStyle/>
            <a:p>
              <a:pPr algn="ctr">
                <a:lnSpc>
                  <a:spcPts val="2799"/>
                </a:lnSpc>
              </a:pPr>
              <a:endParaRPr/>
            </a:p>
          </p:txBody>
        </p:sp>
      </p:grpSp>
      <p:sp>
        <p:nvSpPr>
          <p:cNvPr id="7" name="Freeform 7"/>
          <p:cNvSpPr/>
          <p:nvPr/>
        </p:nvSpPr>
        <p:spPr>
          <a:xfrm>
            <a:off x="1028700" y="4513619"/>
            <a:ext cx="6658156" cy="6356958"/>
          </a:xfrm>
          <a:custGeom>
            <a:avLst/>
            <a:gdLst/>
            <a:ahLst/>
            <a:cxnLst/>
            <a:rect l="l" t="t" r="r" b="b"/>
            <a:pathLst>
              <a:path w="6658156" h="6356958">
                <a:moveTo>
                  <a:pt x="0" y="0"/>
                </a:moveTo>
                <a:lnTo>
                  <a:pt x="6658156" y="0"/>
                </a:lnTo>
                <a:lnTo>
                  <a:pt x="6658156" y="6356958"/>
                </a:lnTo>
                <a:lnTo>
                  <a:pt x="0" y="6356958"/>
                </a:lnTo>
                <a:lnTo>
                  <a:pt x="0" y="0"/>
                </a:lnTo>
                <a:close/>
              </a:path>
            </a:pathLst>
          </a:custGeom>
          <a:blipFill>
            <a:blip r:embed="rId5"/>
            <a:stretch>
              <a:fillRect t="-2369" b="-2369"/>
            </a:stretch>
          </a:blipFill>
        </p:spPr>
        <p:txBody>
          <a:bodyPr/>
          <a:lstStyle/>
          <a:p>
            <a:endParaRPr lang="en-US"/>
          </a:p>
        </p:txBody>
      </p:sp>
      <p:sp>
        <p:nvSpPr>
          <p:cNvPr id="8" name="Freeform 8"/>
          <p:cNvSpPr/>
          <p:nvPr/>
        </p:nvSpPr>
        <p:spPr>
          <a:xfrm>
            <a:off x="10389299" y="-1469647"/>
            <a:ext cx="7898701" cy="5983266"/>
          </a:xfrm>
          <a:custGeom>
            <a:avLst/>
            <a:gdLst/>
            <a:ahLst/>
            <a:cxnLst/>
            <a:rect l="l" t="t" r="r" b="b"/>
            <a:pathLst>
              <a:path w="7898701" h="5983266">
                <a:moveTo>
                  <a:pt x="0" y="0"/>
                </a:moveTo>
                <a:lnTo>
                  <a:pt x="7898701" y="0"/>
                </a:lnTo>
                <a:lnTo>
                  <a:pt x="7898701" y="5983266"/>
                </a:lnTo>
                <a:lnTo>
                  <a:pt x="0" y="5983266"/>
                </a:lnTo>
                <a:lnTo>
                  <a:pt x="0" y="0"/>
                </a:lnTo>
                <a:close/>
              </a:path>
            </a:pathLst>
          </a:custGeom>
          <a:blipFill>
            <a:blip r:embed="rId6"/>
            <a:stretch>
              <a:fillRect/>
            </a:stretch>
          </a:blipFill>
        </p:spPr>
        <p:txBody>
          <a:bodyPr/>
          <a:lstStyle/>
          <a:p>
            <a:endParaRPr lang="en-US"/>
          </a:p>
        </p:txBody>
      </p:sp>
      <p:sp>
        <p:nvSpPr>
          <p:cNvPr id="9" name="Freeform 9"/>
          <p:cNvSpPr/>
          <p:nvPr/>
        </p:nvSpPr>
        <p:spPr>
          <a:xfrm>
            <a:off x="13779656" y="4513619"/>
            <a:ext cx="5093513" cy="6356958"/>
          </a:xfrm>
          <a:custGeom>
            <a:avLst/>
            <a:gdLst/>
            <a:ahLst/>
            <a:cxnLst/>
            <a:rect l="l" t="t" r="r" b="b"/>
            <a:pathLst>
              <a:path w="5093513" h="6356958">
                <a:moveTo>
                  <a:pt x="0" y="0"/>
                </a:moveTo>
                <a:lnTo>
                  <a:pt x="5093513" y="0"/>
                </a:lnTo>
                <a:lnTo>
                  <a:pt x="5093513" y="6356958"/>
                </a:lnTo>
                <a:lnTo>
                  <a:pt x="0" y="6356958"/>
                </a:lnTo>
                <a:lnTo>
                  <a:pt x="0" y="0"/>
                </a:lnTo>
                <a:close/>
              </a:path>
            </a:pathLst>
          </a:custGeom>
          <a:blipFill>
            <a:blip r:embed="rId7"/>
            <a:stretch>
              <a:fillRect/>
            </a:stretch>
          </a:blipFill>
        </p:spPr>
        <p:txBody>
          <a:bodyPr/>
          <a:lstStyle/>
          <a:p>
            <a:endParaRPr lang="en-US"/>
          </a:p>
        </p:txBody>
      </p:sp>
      <p:sp>
        <p:nvSpPr>
          <p:cNvPr id="10" name="Freeform 10"/>
          <p:cNvSpPr/>
          <p:nvPr/>
        </p:nvSpPr>
        <p:spPr>
          <a:xfrm>
            <a:off x="0" y="-556058"/>
            <a:ext cx="6213927" cy="6356958"/>
          </a:xfrm>
          <a:custGeom>
            <a:avLst/>
            <a:gdLst/>
            <a:ahLst/>
            <a:cxnLst/>
            <a:rect l="l" t="t" r="r" b="b"/>
            <a:pathLst>
              <a:path w="6213927" h="6356958">
                <a:moveTo>
                  <a:pt x="0" y="0"/>
                </a:moveTo>
                <a:lnTo>
                  <a:pt x="6213927" y="0"/>
                </a:lnTo>
                <a:lnTo>
                  <a:pt x="6213927" y="6356958"/>
                </a:lnTo>
                <a:lnTo>
                  <a:pt x="0" y="6356958"/>
                </a:lnTo>
                <a:lnTo>
                  <a:pt x="0" y="0"/>
                </a:lnTo>
                <a:close/>
              </a:path>
            </a:pathLst>
          </a:custGeom>
          <a:blipFill>
            <a:blip r:embed="rId8"/>
            <a:stretch>
              <a:fillRect/>
            </a:stretch>
          </a:blipFill>
        </p:spPr>
        <p:txBody>
          <a:bodyPr/>
          <a:lstStyle/>
          <a:p>
            <a:endParaRPr lang="en-US"/>
          </a:p>
        </p:txBody>
      </p:sp>
      <p:sp>
        <p:nvSpPr>
          <p:cNvPr id="11" name="Freeform 11"/>
          <p:cNvSpPr/>
          <p:nvPr/>
        </p:nvSpPr>
        <p:spPr>
          <a:xfrm>
            <a:off x="5945118" y="-189703"/>
            <a:ext cx="5610016" cy="6356958"/>
          </a:xfrm>
          <a:custGeom>
            <a:avLst/>
            <a:gdLst/>
            <a:ahLst/>
            <a:cxnLst/>
            <a:rect l="l" t="t" r="r" b="b"/>
            <a:pathLst>
              <a:path w="5610016" h="6356958">
                <a:moveTo>
                  <a:pt x="0" y="0"/>
                </a:moveTo>
                <a:lnTo>
                  <a:pt x="5610016" y="0"/>
                </a:lnTo>
                <a:lnTo>
                  <a:pt x="5610016" y="6356958"/>
                </a:lnTo>
                <a:lnTo>
                  <a:pt x="0" y="6356958"/>
                </a:lnTo>
                <a:lnTo>
                  <a:pt x="0" y="0"/>
                </a:lnTo>
                <a:close/>
              </a:path>
            </a:pathLst>
          </a:custGeom>
          <a:blipFill>
            <a:blip r:embed="rId9"/>
            <a:stretch>
              <a:fillRect/>
            </a:stretch>
          </a:blipFill>
        </p:spPr>
        <p:txBody>
          <a:bodyPr/>
          <a:lstStyle/>
          <a:p>
            <a:endParaRPr lang="en-US"/>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stretch>
              <a:fillRect t="-9222" b="-9222"/>
            </a:stretch>
          </a:blipFill>
        </p:spPr>
        <p:txBody>
          <a:bodyPr/>
          <a:lstStyle/>
          <a:p>
            <a:endParaRPr lang="en-US"/>
          </a:p>
        </p:txBody>
      </p:sp>
      <p:grpSp>
        <p:nvGrpSpPr>
          <p:cNvPr id="3" name="Group 3"/>
          <p:cNvGrpSpPr/>
          <p:nvPr/>
        </p:nvGrpSpPr>
        <p:grpSpPr>
          <a:xfrm>
            <a:off x="16064279" y="5215034"/>
            <a:ext cx="3976178" cy="10781843"/>
            <a:chOff x="0" y="0"/>
            <a:chExt cx="472130" cy="1280233"/>
          </a:xfrm>
        </p:grpSpPr>
        <p:sp>
          <p:nvSpPr>
            <p:cNvPr id="4" name="Freeform 4"/>
            <p:cNvSpPr/>
            <p:nvPr/>
          </p:nvSpPr>
          <p:spPr>
            <a:xfrm>
              <a:off x="0" y="0"/>
              <a:ext cx="472130" cy="1280233"/>
            </a:xfrm>
            <a:custGeom>
              <a:avLst/>
              <a:gdLst/>
              <a:ahLst/>
              <a:cxnLst/>
              <a:rect l="l" t="t" r="r" b="b"/>
              <a:pathLst>
                <a:path w="472130" h="1280233">
                  <a:moveTo>
                    <a:pt x="203200" y="0"/>
                  </a:moveTo>
                  <a:lnTo>
                    <a:pt x="472130" y="0"/>
                  </a:lnTo>
                  <a:lnTo>
                    <a:pt x="268930" y="1280233"/>
                  </a:lnTo>
                  <a:lnTo>
                    <a:pt x="0" y="1280233"/>
                  </a:lnTo>
                  <a:lnTo>
                    <a:pt x="203200" y="0"/>
                  </a:lnTo>
                  <a:close/>
                </a:path>
              </a:pathLst>
            </a:custGeom>
            <a:gradFill rotWithShape="1">
              <a:gsLst>
                <a:gs pos="0">
                  <a:srgbClr val="8D2600">
                    <a:alpha val="100000"/>
                  </a:srgbClr>
                </a:gs>
                <a:gs pos="100000">
                  <a:srgbClr val="FF4500">
                    <a:alpha val="100000"/>
                  </a:srgbClr>
                </a:gs>
              </a:gsLst>
              <a:lin ang="0"/>
            </a:gradFill>
          </p:spPr>
          <p:txBody>
            <a:bodyPr/>
            <a:lstStyle/>
            <a:p>
              <a:endParaRPr lang="en-US"/>
            </a:p>
          </p:txBody>
        </p:sp>
        <p:sp>
          <p:nvSpPr>
            <p:cNvPr id="5" name="TextBox 5"/>
            <p:cNvSpPr txBox="1"/>
            <p:nvPr/>
          </p:nvSpPr>
          <p:spPr>
            <a:xfrm>
              <a:off x="101600" y="-57150"/>
              <a:ext cx="268930" cy="1337383"/>
            </a:xfrm>
            <a:prstGeom prst="rect">
              <a:avLst/>
            </a:prstGeom>
          </p:spPr>
          <p:txBody>
            <a:bodyPr lIns="50800" tIns="50800" rIns="50800" bIns="50800" rtlCol="0" anchor="ctr"/>
            <a:lstStyle/>
            <a:p>
              <a:pPr algn="ctr">
                <a:lnSpc>
                  <a:spcPts val="2799"/>
                </a:lnSpc>
              </a:pPr>
              <a:endParaRPr/>
            </a:p>
          </p:txBody>
        </p:sp>
      </p:grpSp>
      <p:grpSp>
        <p:nvGrpSpPr>
          <p:cNvPr id="6" name="Group 6"/>
          <p:cNvGrpSpPr/>
          <p:nvPr/>
        </p:nvGrpSpPr>
        <p:grpSpPr>
          <a:xfrm>
            <a:off x="3609316" y="-247421"/>
            <a:ext cx="3976178" cy="10781843"/>
            <a:chOff x="0" y="0"/>
            <a:chExt cx="472130" cy="1280233"/>
          </a:xfrm>
        </p:grpSpPr>
        <p:sp>
          <p:nvSpPr>
            <p:cNvPr id="7" name="Freeform 7"/>
            <p:cNvSpPr/>
            <p:nvPr/>
          </p:nvSpPr>
          <p:spPr>
            <a:xfrm>
              <a:off x="0" y="0"/>
              <a:ext cx="472130" cy="1280233"/>
            </a:xfrm>
            <a:custGeom>
              <a:avLst/>
              <a:gdLst/>
              <a:ahLst/>
              <a:cxnLst/>
              <a:rect l="l" t="t" r="r" b="b"/>
              <a:pathLst>
                <a:path w="472130" h="1280233">
                  <a:moveTo>
                    <a:pt x="203200" y="0"/>
                  </a:moveTo>
                  <a:lnTo>
                    <a:pt x="472130" y="0"/>
                  </a:lnTo>
                  <a:lnTo>
                    <a:pt x="268930" y="1280233"/>
                  </a:lnTo>
                  <a:lnTo>
                    <a:pt x="0" y="1280233"/>
                  </a:lnTo>
                  <a:lnTo>
                    <a:pt x="203200" y="0"/>
                  </a:lnTo>
                  <a:close/>
                </a:path>
              </a:pathLst>
            </a:custGeom>
            <a:gradFill rotWithShape="1">
              <a:gsLst>
                <a:gs pos="0">
                  <a:srgbClr val="8D2600">
                    <a:alpha val="100000"/>
                  </a:srgbClr>
                </a:gs>
                <a:gs pos="100000">
                  <a:srgbClr val="FF4500">
                    <a:alpha val="100000"/>
                  </a:srgbClr>
                </a:gs>
              </a:gsLst>
              <a:lin ang="0"/>
            </a:gradFill>
          </p:spPr>
          <p:txBody>
            <a:bodyPr/>
            <a:lstStyle/>
            <a:p>
              <a:endParaRPr lang="en-US"/>
            </a:p>
          </p:txBody>
        </p:sp>
        <p:sp>
          <p:nvSpPr>
            <p:cNvPr id="8" name="TextBox 8"/>
            <p:cNvSpPr txBox="1"/>
            <p:nvPr/>
          </p:nvSpPr>
          <p:spPr>
            <a:xfrm>
              <a:off x="101600" y="-57150"/>
              <a:ext cx="268930" cy="1337383"/>
            </a:xfrm>
            <a:prstGeom prst="rect">
              <a:avLst/>
            </a:prstGeom>
          </p:spPr>
          <p:txBody>
            <a:bodyPr lIns="50800" tIns="50800" rIns="50800" bIns="50800" rtlCol="0" anchor="ctr"/>
            <a:lstStyle/>
            <a:p>
              <a:pPr algn="ctr">
                <a:lnSpc>
                  <a:spcPts val="2799"/>
                </a:lnSpc>
              </a:pPr>
              <a:endParaRPr/>
            </a:p>
          </p:txBody>
        </p:sp>
      </p:grpSp>
      <p:sp>
        <p:nvSpPr>
          <p:cNvPr id="9" name="Freeform 9"/>
          <p:cNvSpPr/>
          <p:nvPr/>
        </p:nvSpPr>
        <p:spPr>
          <a:xfrm>
            <a:off x="8219179" y="-2146236"/>
            <a:ext cx="6381780" cy="6349871"/>
          </a:xfrm>
          <a:custGeom>
            <a:avLst/>
            <a:gdLst/>
            <a:ahLst/>
            <a:cxnLst/>
            <a:rect l="l" t="t" r="r" b="b"/>
            <a:pathLst>
              <a:path w="6381780" h="6349871">
                <a:moveTo>
                  <a:pt x="0" y="0"/>
                </a:moveTo>
                <a:lnTo>
                  <a:pt x="6381780" y="0"/>
                </a:lnTo>
                <a:lnTo>
                  <a:pt x="6381780" y="6349872"/>
                </a:lnTo>
                <a:lnTo>
                  <a:pt x="0" y="6349872"/>
                </a:lnTo>
                <a:lnTo>
                  <a:pt x="0" y="0"/>
                </a:lnTo>
                <a:close/>
              </a:path>
            </a:pathLst>
          </a:custGeom>
          <a:blipFill>
            <a:blip r:embed="rId6"/>
            <a:stretch>
              <a:fillRect/>
            </a:stretch>
          </a:blipFill>
        </p:spPr>
        <p:txBody>
          <a:bodyPr/>
          <a:lstStyle/>
          <a:p>
            <a:endParaRPr lang="en-US"/>
          </a:p>
        </p:txBody>
      </p:sp>
      <p:sp>
        <p:nvSpPr>
          <p:cNvPr id="10" name="Freeform 10"/>
          <p:cNvSpPr/>
          <p:nvPr/>
        </p:nvSpPr>
        <p:spPr>
          <a:xfrm>
            <a:off x="4677514" y="-1213458"/>
            <a:ext cx="5133244" cy="6356958"/>
          </a:xfrm>
          <a:custGeom>
            <a:avLst/>
            <a:gdLst/>
            <a:ahLst/>
            <a:cxnLst/>
            <a:rect l="l" t="t" r="r" b="b"/>
            <a:pathLst>
              <a:path w="5133244" h="6356958">
                <a:moveTo>
                  <a:pt x="0" y="0"/>
                </a:moveTo>
                <a:lnTo>
                  <a:pt x="5133244" y="0"/>
                </a:lnTo>
                <a:lnTo>
                  <a:pt x="5133244" y="6356958"/>
                </a:lnTo>
                <a:lnTo>
                  <a:pt x="0" y="6356958"/>
                </a:lnTo>
                <a:lnTo>
                  <a:pt x="0" y="0"/>
                </a:lnTo>
                <a:close/>
              </a:path>
            </a:pathLst>
          </a:custGeom>
          <a:blipFill>
            <a:blip r:embed="rId7"/>
            <a:stretch>
              <a:fillRect/>
            </a:stretch>
          </a:blipFill>
        </p:spPr>
        <p:txBody>
          <a:bodyPr/>
          <a:lstStyle/>
          <a:p>
            <a:endParaRPr lang="en-US"/>
          </a:p>
        </p:txBody>
      </p:sp>
      <p:pic>
        <p:nvPicPr>
          <p:cNvPr id="11" name="Picture 1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rcRect/>
          <a:stretch>
            <a:fillRect/>
          </a:stretch>
        </p:blipFill>
        <p:spPr>
          <a:xfrm>
            <a:off x="273182" y="244779"/>
            <a:ext cx="4629150" cy="8229600"/>
          </a:xfrm>
          <a:prstGeom prst="rect">
            <a:avLst/>
          </a:prstGeom>
        </p:spPr>
      </p:pic>
      <p:sp>
        <p:nvSpPr>
          <p:cNvPr id="12" name="Freeform 12"/>
          <p:cNvSpPr/>
          <p:nvPr/>
        </p:nvSpPr>
        <p:spPr>
          <a:xfrm>
            <a:off x="12942963" y="1746716"/>
            <a:ext cx="5109405" cy="6356958"/>
          </a:xfrm>
          <a:custGeom>
            <a:avLst/>
            <a:gdLst/>
            <a:ahLst/>
            <a:cxnLst/>
            <a:rect l="l" t="t" r="r" b="b"/>
            <a:pathLst>
              <a:path w="5109405" h="6356958">
                <a:moveTo>
                  <a:pt x="0" y="0"/>
                </a:moveTo>
                <a:lnTo>
                  <a:pt x="5109405" y="0"/>
                </a:lnTo>
                <a:lnTo>
                  <a:pt x="5109405" y="6356958"/>
                </a:lnTo>
                <a:lnTo>
                  <a:pt x="0" y="6356958"/>
                </a:lnTo>
                <a:lnTo>
                  <a:pt x="0" y="0"/>
                </a:lnTo>
                <a:close/>
              </a:path>
            </a:pathLst>
          </a:custGeom>
          <a:blipFill>
            <a:blip r:embed="rId9"/>
            <a:stretch>
              <a:fillRect/>
            </a:stretch>
          </a:blipFill>
        </p:spPr>
        <p:txBody>
          <a:bodyPr/>
          <a:lstStyle/>
          <a:p>
            <a:endParaRPr lang="en-US"/>
          </a:p>
        </p:txBody>
      </p:sp>
      <p:sp>
        <p:nvSpPr>
          <p:cNvPr id="13" name="Freeform 13"/>
          <p:cNvSpPr/>
          <p:nvPr/>
        </p:nvSpPr>
        <p:spPr>
          <a:xfrm>
            <a:off x="5442184" y="3368551"/>
            <a:ext cx="6960928" cy="6195226"/>
          </a:xfrm>
          <a:custGeom>
            <a:avLst/>
            <a:gdLst/>
            <a:ahLst/>
            <a:cxnLst/>
            <a:rect l="l" t="t" r="r" b="b"/>
            <a:pathLst>
              <a:path w="6960928" h="6195226">
                <a:moveTo>
                  <a:pt x="0" y="0"/>
                </a:moveTo>
                <a:lnTo>
                  <a:pt x="6960928" y="0"/>
                </a:lnTo>
                <a:lnTo>
                  <a:pt x="6960928" y="6195225"/>
                </a:lnTo>
                <a:lnTo>
                  <a:pt x="0" y="6195225"/>
                </a:lnTo>
                <a:lnTo>
                  <a:pt x="0" y="0"/>
                </a:lnTo>
                <a:close/>
              </a:path>
            </a:pathLst>
          </a:custGeom>
          <a:blipFill>
            <a:blip r:embed="rId10"/>
            <a:stretch>
              <a:fillRect/>
            </a:stretch>
          </a:blipFill>
        </p:spPr>
        <p:txBody>
          <a:bodyPr/>
          <a:lstStyle/>
          <a:p>
            <a:endParaRPr lang="en-US"/>
          </a:p>
        </p:txBody>
      </p:sp>
      <p:sp>
        <p:nvSpPr>
          <p:cNvPr id="14" name="Freeform 14"/>
          <p:cNvSpPr/>
          <p:nvPr/>
        </p:nvSpPr>
        <p:spPr>
          <a:xfrm>
            <a:off x="16980002" y="1070402"/>
            <a:ext cx="279298" cy="278282"/>
          </a:xfrm>
          <a:custGeom>
            <a:avLst/>
            <a:gdLst/>
            <a:ahLst/>
            <a:cxnLst/>
            <a:rect l="l" t="t" r="r" b="b"/>
            <a:pathLst>
              <a:path w="279298" h="278282">
                <a:moveTo>
                  <a:pt x="0" y="0"/>
                </a:moveTo>
                <a:lnTo>
                  <a:pt x="279298" y="0"/>
                </a:lnTo>
                <a:lnTo>
                  <a:pt x="279298" y="278282"/>
                </a:lnTo>
                <a:lnTo>
                  <a:pt x="0" y="27828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Tree>
  </p:cSld>
  <p:clrMapOvr>
    <a:masterClrMapping/>
  </p:clrMapOvr>
  <p:transition spd="slow">
    <p:push/>
  </p:transition>
  <p:timing>
    <p:tnLst>
      <p:par>
        <p:cTn id="1" dur="indefinite" restart="never" nodeType="tmRoot">
          <p:childTnLst>
            <p:video>
              <p:cMediaNode vol="0">
                <p:cTn id="2" fill="hold" display="0">
                  <p:stCondLst>
                    <p:cond delay="indefinite"/>
                  </p:stCondLst>
                </p:cTn>
                <p:tgtEl>
                  <p:spTgt spid="11"/>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stretch>
              <a:fillRect t="-9222" b="-9222"/>
            </a:stretch>
          </a:blipFill>
        </p:spPr>
        <p:txBody>
          <a:bodyPr/>
          <a:lstStyle/>
          <a:p>
            <a:endParaRPr lang="en-US"/>
          </a:p>
        </p:txBody>
      </p:sp>
      <p:sp>
        <p:nvSpPr>
          <p:cNvPr id="3" name="Freeform 3"/>
          <p:cNvSpPr/>
          <p:nvPr/>
        </p:nvSpPr>
        <p:spPr>
          <a:xfrm>
            <a:off x="16980002" y="1070402"/>
            <a:ext cx="279298" cy="278282"/>
          </a:xfrm>
          <a:custGeom>
            <a:avLst/>
            <a:gdLst/>
            <a:ahLst/>
            <a:cxnLst/>
            <a:rect l="l" t="t" r="r" b="b"/>
            <a:pathLst>
              <a:path w="279298" h="278282">
                <a:moveTo>
                  <a:pt x="0" y="0"/>
                </a:moveTo>
                <a:lnTo>
                  <a:pt x="279298" y="0"/>
                </a:lnTo>
                <a:lnTo>
                  <a:pt x="279298" y="278282"/>
                </a:lnTo>
                <a:lnTo>
                  <a:pt x="0" y="2782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4" name="Group 4"/>
          <p:cNvGrpSpPr/>
          <p:nvPr/>
        </p:nvGrpSpPr>
        <p:grpSpPr>
          <a:xfrm>
            <a:off x="7155911" y="3867379"/>
            <a:ext cx="3976178" cy="10781843"/>
            <a:chOff x="0" y="0"/>
            <a:chExt cx="472130" cy="1280233"/>
          </a:xfrm>
        </p:grpSpPr>
        <p:sp>
          <p:nvSpPr>
            <p:cNvPr id="5" name="Freeform 5"/>
            <p:cNvSpPr/>
            <p:nvPr/>
          </p:nvSpPr>
          <p:spPr>
            <a:xfrm>
              <a:off x="0" y="0"/>
              <a:ext cx="472130" cy="1280233"/>
            </a:xfrm>
            <a:custGeom>
              <a:avLst/>
              <a:gdLst/>
              <a:ahLst/>
              <a:cxnLst/>
              <a:rect l="l" t="t" r="r" b="b"/>
              <a:pathLst>
                <a:path w="472130" h="1280233">
                  <a:moveTo>
                    <a:pt x="203200" y="0"/>
                  </a:moveTo>
                  <a:lnTo>
                    <a:pt x="472130" y="0"/>
                  </a:lnTo>
                  <a:lnTo>
                    <a:pt x="268930" y="1280233"/>
                  </a:lnTo>
                  <a:lnTo>
                    <a:pt x="0" y="1280233"/>
                  </a:lnTo>
                  <a:lnTo>
                    <a:pt x="203200" y="0"/>
                  </a:lnTo>
                  <a:close/>
                </a:path>
              </a:pathLst>
            </a:custGeom>
            <a:gradFill rotWithShape="1">
              <a:gsLst>
                <a:gs pos="0">
                  <a:srgbClr val="8D2600">
                    <a:alpha val="100000"/>
                  </a:srgbClr>
                </a:gs>
                <a:gs pos="100000">
                  <a:srgbClr val="FF4500">
                    <a:alpha val="100000"/>
                  </a:srgbClr>
                </a:gs>
              </a:gsLst>
              <a:lin ang="0"/>
            </a:gradFill>
          </p:spPr>
          <p:txBody>
            <a:bodyPr/>
            <a:lstStyle/>
            <a:p>
              <a:endParaRPr lang="en-US"/>
            </a:p>
          </p:txBody>
        </p:sp>
        <p:sp>
          <p:nvSpPr>
            <p:cNvPr id="6" name="TextBox 6"/>
            <p:cNvSpPr txBox="1"/>
            <p:nvPr/>
          </p:nvSpPr>
          <p:spPr>
            <a:xfrm>
              <a:off x="101600" y="-57150"/>
              <a:ext cx="268930" cy="1337383"/>
            </a:xfrm>
            <a:prstGeom prst="rect">
              <a:avLst/>
            </a:prstGeom>
          </p:spPr>
          <p:txBody>
            <a:bodyPr lIns="50800" tIns="50800" rIns="50800" bIns="50800" rtlCol="0" anchor="ctr"/>
            <a:lstStyle/>
            <a:p>
              <a:pPr algn="ctr">
                <a:lnSpc>
                  <a:spcPts val="2799"/>
                </a:lnSpc>
              </a:pPr>
              <a:endParaRPr/>
            </a:p>
          </p:txBody>
        </p:sp>
      </p:grpSp>
      <p:grpSp>
        <p:nvGrpSpPr>
          <p:cNvPr id="7" name="Group 7"/>
          <p:cNvGrpSpPr/>
          <p:nvPr/>
        </p:nvGrpSpPr>
        <p:grpSpPr>
          <a:xfrm>
            <a:off x="11259145" y="4198915"/>
            <a:ext cx="2602929" cy="2331842"/>
            <a:chOff x="0" y="0"/>
            <a:chExt cx="1429066" cy="1280233"/>
          </a:xfrm>
        </p:grpSpPr>
        <p:sp>
          <p:nvSpPr>
            <p:cNvPr id="8" name="Freeform 8"/>
            <p:cNvSpPr/>
            <p:nvPr/>
          </p:nvSpPr>
          <p:spPr>
            <a:xfrm>
              <a:off x="0" y="0"/>
              <a:ext cx="1429066" cy="1280233"/>
            </a:xfrm>
            <a:custGeom>
              <a:avLst/>
              <a:gdLst/>
              <a:ahLst/>
              <a:cxnLst/>
              <a:rect l="l" t="t" r="r" b="b"/>
              <a:pathLst>
                <a:path w="1429066" h="1280233">
                  <a:moveTo>
                    <a:pt x="203200" y="0"/>
                  </a:moveTo>
                  <a:lnTo>
                    <a:pt x="1429066" y="0"/>
                  </a:lnTo>
                  <a:lnTo>
                    <a:pt x="1225866" y="1280233"/>
                  </a:lnTo>
                  <a:lnTo>
                    <a:pt x="0" y="1280233"/>
                  </a:lnTo>
                  <a:lnTo>
                    <a:pt x="203200" y="0"/>
                  </a:lnTo>
                  <a:close/>
                </a:path>
              </a:pathLst>
            </a:custGeom>
            <a:gradFill rotWithShape="1">
              <a:gsLst>
                <a:gs pos="0">
                  <a:srgbClr val="8D2600">
                    <a:alpha val="100000"/>
                  </a:srgbClr>
                </a:gs>
                <a:gs pos="100000">
                  <a:srgbClr val="FF4500">
                    <a:alpha val="100000"/>
                  </a:srgbClr>
                </a:gs>
              </a:gsLst>
              <a:lin ang="0"/>
            </a:gradFill>
          </p:spPr>
          <p:txBody>
            <a:bodyPr/>
            <a:lstStyle/>
            <a:p>
              <a:endParaRPr lang="en-US"/>
            </a:p>
          </p:txBody>
        </p:sp>
        <p:sp>
          <p:nvSpPr>
            <p:cNvPr id="9" name="TextBox 9"/>
            <p:cNvSpPr txBox="1"/>
            <p:nvPr/>
          </p:nvSpPr>
          <p:spPr>
            <a:xfrm>
              <a:off x="101600" y="-57150"/>
              <a:ext cx="1225866" cy="1337383"/>
            </a:xfrm>
            <a:prstGeom prst="rect">
              <a:avLst/>
            </a:prstGeom>
          </p:spPr>
          <p:txBody>
            <a:bodyPr lIns="50800" tIns="50800" rIns="50800" bIns="50800" rtlCol="0" anchor="ctr"/>
            <a:lstStyle/>
            <a:p>
              <a:pPr algn="ctr">
                <a:lnSpc>
                  <a:spcPts val="2799"/>
                </a:lnSpc>
              </a:pPr>
              <a:endParaRPr/>
            </a:p>
          </p:txBody>
        </p:sp>
      </p:grpSp>
      <p:grpSp>
        <p:nvGrpSpPr>
          <p:cNvPr id="10" name="Group 10"/>
          <p:cNvGrpSpPr/>
          <p:nvPr/>
        </p:nvGrpSpPr>
        <p:grpSpPr>
          <a:xfrm>
            <a:off x="3609316" y="-247421"/>
            <a:ext cx="3976178" cy="10781843"/>
            <a:chOff x="0" y="0"/>
            <a:chExt cx="472130" cy="1280233"/>
          </a:xfrm>
        </p:grpSpPr>
        <p:sp>
          <p:nvSpPr>
            <p:cNvPr id="11" name="Freeform 11"/>
            <p:cNvSpPr/>
            <p:nvPr/>
          </p:nvSpPr>
          <p:spPr>
            <a:xfrm>
              <a:off x="0" y="0"/>
              <a:ext cx="472130" cy="1280233"/>
            </a:xfrm>
            <a:custGeom>
              <a:avLst/>
              <a:gdLst/>
              <a:ahLst/>
              <a:cxnLst/>
              <a:rect l="l" t="t" r="r" b="b"/>
              <a:pathLst>
                <a:path w="472130" h="1280233">
                  <a:moveTo>
                    <a:pt x="203200" y="0"/>
                  </a:moveTo>
                  <a:lnTo>
                    <a:pt x="472130" y="0"/>
                  </a:lnTo>
                  <a:lnTo>
                    <a:pt x="268930" y="1280233"/>
                  </a:lnTo>
                  <a:lnTo>
                    <a:pt x="0" y="1280233"/>
                  </a:lnTo>
                  <a:lnTo>
                    <a:pt x="203200" y="0"/>
                  </a:lnTo>
                  <a:close/>
                </a:path>
              </a:pathLst>
            </a:custGeom>
            <a:gradFill rotWithShape="1">
              <a:gsLst>
                <a:gs pos="0">
                  <a:srgbClr val="8D2600">
                    <a:alpha val="100000"/>
                  </a:srgbClr>
                </a:gs>
                <a:gs pos="100000">
                  <a:srgbClr val="FF4500">
                    <a:alpha val="100000"/>
                  </a:srgbClr>
                </a:gs>
              </a:gsLst>
              <a:lin ang="0"/>
            </a:gradFill>
          </p:spPr>
          <p:txBody>
            <a:bodyPr/>
            <a:lstStyle/>
            <a:p>
              <a:endParaRPr lang="en-US"/>
            </a:p>
          </p:txBody>
        </p:sp>
        <p:sp>
          <p:nvSpPr>
            <p:cNvPr id="12" name="TextBox 12"/>
            <p:cNvSpPr txBox="1"/>
            <p:nvPr/>
          </p:nvSpPr>
          <p:spPr>
            <a:xfrm>
              <a:off x="101600" y="-57150"/>
              <a:ext cx="268930" cy="1337383"/>
            </a:xfrm>
            <a:prstGeom prst="rect">
              <a:avLst/>
            </a:prstGeom>
          </p:spPr>
          <p:txBody>
            <a:bodyPr lIns="50800" tIns="50800" rIns="50800" bIns="50800" rtlCol="0" anchor="ctr"/>
            <a:lstStyle/>
            <a:p>
              <a:pPr algn="ctr">
                <a:lnSpc>
                  <a:spcPts val="2799"/>
                </a:lnSpc>
              </a:pPr>
              <a:endParaRPr/>
            </a:p>
          </p:txBody>
        </p:sp>
      </p:grpSp>
      <p:pic>
        <p:nvPicPr>
          <p:cNvPr id="13" name="Picture 1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rcRect/>
          <a:stretch>
            <a:fillRect/>
          </a:stretch>
        </p:blipFill>
        <p:spPr>
          <a:xfrm>
            <a:off x="7931460" y="241215"/>
            <a:ext cx="4629150" cy="8229600"/>
          </a:xfrm>
          <a:prstGeom prst="rect">
            <a:avLst/>
          </a:prstGeom>
        </p:spPr>
      </p:pic>
      <p:sp>
        <p:nvSpPr>
          <p:cNvPr id="14" name="Freeform 14"/>
          <p:cNvSpPr/>
          <p:nvPr/>
        </p:nvSpPr>
        <p:spPr>
          <a:xfrm>
            <a:off x="11829925" y="5854537"/>
            <a:ext cx="3702928" cy="6356958"/>
          </a:xfrm>
          <a:custGeom>
            <a:avLst/>
            <a:gdLst/>
            <a:ahLst/>
            <a:cxnLst/>
            <a:rect l="l" t="t" r="r" b="b"/>
            <a:pathLst>
              <a:path w="3702928" h="6356958">
                <a:moveTo>
                  <a:pt x="0" y="0"/>
                </a:moveTo>
                <a:lnTo>
                  <a:pt x="3702928" y="0"/>
                </a:lnTo>
                <a:lnTo>
                  <a:pt x="3702928" y="6356959"/>
                </a:lnTo>
                <a:lnTo>
                  <a:pt x="0" y="6356959"/>
                </a:lnTo>
                <a:lnTo>
                  <a:pt x="0" y="0"/>
                </a:lnTo>
                <a:close/>
              </a:path>
            </a:pathLst>
          </a:custGeom>
          <a:blipFill>
            <a:blip r:embed="rId9"/>
            <a:stretch>
              <a:fillRect/>
            </a:stretch>
          </a:blipFill>
        </p:spPr>
        <p:txBody>
          <a:bodyPr/>
          <a:lstStyle/>
          <a:p>
            <a:endParaRPr lang="en-US"/>
          </a:p>
        </p:txBody>
      </p:sp>
      <p:sp>
        <p:nvSpPr>
          <p:cNvPr id="15" name="Freeform 15"/>
          <p:cNvSpPr/>
          <p:nvPr/>
        </p:nvSpPr>
        <p:spPr>
          <a:xfrm>
            <a:off x="0" y="-1213458"/>
            <a:ext cx="5125298" cy="6356958"/>
          </a:xfrm>
          <a:custGeom>
            <a:avLst/>
            <a:gdLst/>
            <a:ahLst/>
            <a:cxnLst/>
            <a:rect l="l" t="t" r="r" b="b"/>
            <a:pathLst>
              <a:path w="5125298" h="6356958">
                <a:moveTo>
                  <a:pt x="0" y="0"/>
                </a:moveTo>
                <a:lnTo>
                  <a:pt x="5125298" y="0"/>
                </a:lnTo>
                <a:lnTo>
                  <a:pt x="5125298" y="6356958"/>
                </a:lnTo>
                <a:lnTo>
                  <a:pt x="0" y="6356958"/>
                </a:lnTo>
                <a:lnTo>
                  <a:pt x="0" y="0"/>
                </a:lnTo>
                <a:close/>
              </a:path>
            </a:pathLst>
          </a:custGeom>
          <a:blipFill>
            <a:blip r:embed="rId10"/>
            <a:stretch>
              <a:fillRect/>
            </a:stretch>
          </a:blipFill>
        </p:spPr>
        <p:txBody>
          <a:bodyPr/>
          <a:lstStyle/>
          <a:p>
            <a:endParaRPr lang="en-US"/>
          </a:p>
        </p:txBody>
      </p:sp>
      <p:sp>
        <p:nvSpPr>
          <p:cNvPr id="16" name="Freeform 16"/>
          <p:cNvSpPr/>
          <p:nvPr/>
        </p:nvSpPr>
        <p:spPr>
          <a:xfrm>
            <a:off x="3038729" y="3352278"/>
            <a:ext cx="5117351" cy="6356958"/>
          </a:xfrm>
          <a:custGeom>
            <a:avLst/>
            <a:gdLst/>
            <a:ahLst/>
            <a:cxnLst/>
            <a:rect l="l" t="t" r="r" b="b"/>
            <a:pathLst>
              <a:path w="5117351" h="6356958">
                <a:moveTo>
                  <a:pt x="0" y="0"/>
                </a:moveTo>
                <a:lnTo>
                  <a:pt x="5117351" y="0"/>
                </a:lnTo>
                <a:lnTo>
                  <a:pt x="5117351" y="6356958"/>
                </a:lnTo>
                <a:lnTo>
                  <a:pt x="0" y="6356958"/>
                </a:lnTo>
                <a:lnTo>
                  <a:pt x="0" y="0"/>
                </a:lnTo>
                <a:close/>
              </a:path>
            </a:pathLst>
          </a:custGeom>
          <a:blipFill>
            <a:blip r:embed="rId11"/>
            <a:stretch>
              <a:fillRect/>
            </a:stretch>
          </a:blipFill>
        </p:spPr>
        <p:txBody>
          <a:bodyPr/>
          <a:lstStyle/>
          <a:p>
            <a:endParaRPr lang="en-US"/>
          </a:p>
        </p:txBody>
      </p:sp>
      <p:sp>
        <p:nvSpPr>
          <p:cNvPr id="17" name="Freeform 17"/>
          <p:cNvSpPr/>
          <p:nvPr/>
        </p:nvSpPr>
        <p:spPr>
          <a:xfrm>
            <a:off x="12970205" y="-783601"/>
            <a:ext cx="5125298" cy="6356958"/>
          </a:xfrm>
          <a:custGeom>
            <a:avLst/>
            <a:gdLst/>
            <a:ahLst/>
            <a:cxnLst/>
            <a:rect l="l" t="t" r="r" b="b"/>
            <a:pathLst>
              <a:path w="5125298" h="6356958">
                <a:moveTo>
                  <a:pt x="0" y="0"/>
                </a:moveTo>
                <a:lnTo>
                  <a:pt x="5125297" y="0"/>
                </a:lnTo>
                <a:lnTo>
                  <a:pt x="5125297" y="6356959"/>
                </a:lnTo>
                <a:lnTo>
                  <a:pt x="0" y="6356959"/>
                </a:lnTo>
                <a:lnTo>
                  <a:pt x="0" y="0"/>
                </a:lnTo>
                <a:close/>
              </a:path>
            </a:pathLst>
          </a:custGeom>
          <a:blipFill>
            <a:blip r:embed="rId12"/>
            <a:stretch>
              <a:fillRect/>
            </a:stretch>
          </a:blipFill>
        </p:spPr>
        <p:txBody>
          <a:bodyPr/>
          <a:lstStyle/>
          <a:p>
            <a:endParaRPr lang="en-US"/>
          </a:p>
        </p:txBody>
      </p:sp>
    </p:spTree>
  </p:cSld>
  <p:clrMapOvr>
    <a:masterClrMapping/>
  </p:clrMapOvr>
  <p:transition spd="slow">
    <p:push/>
  </p:transition>
  <p:timing>
    <p:tnLst>
      <p:par>
        <p:cTn id="1" dur="indefinite" restart="never" nodeType="tmRoot">
          <p:childTnLst>
            <p:video>
              <p:cMediaNode vol="0">
                <p:cTn id="2" fill="hold" display="0">
                  <p:stCondLst>
                    <p:cond delay="indefinite"/>
                  </p:stCondLst>
                </p:cTn>
                <p:tgtEl>
                  <p:spTgt spid="13"/>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870</Words>
  <Application>Microsoft Macintosh PowerPoint</Application>
  <PresentationFormat>Custom</PresentationFormat>
  <Paragraphs>49</Paragraphs>
  <Slides>12</Slides>
  <Notes>10</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Anton Italics</vt:lpstr>
      <vt:lpstr>Calibri</vt:lpstr>
      <vt:lpstr>Anton</vt:lpstr>
      <vt:lpstr>Poppins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Fastbreak Sports - Team 2</dc:title>
  <cp:lastModifiedBy>Jikkar, Mr. Chintan Samirbhai</cp:lastModifiedBy>
  <cp:revision>2</cp:revision>
  <dcterms:created xsi:type="dcterms:W3CDTF">2006-08-16T00:00:00Z</dcterms:created>
  <dcterms:modified xsi:type="dcterms:W3CDTF">2024-11-20T03:43:34Z</dcterms:modified>
  <dc:identifier>DAGWSg4lkm8</dc:identifier>
</cp:coreProperties>
</file>